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037E-32D0-42E8-A5C6-834F395FFE63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046A-6786-4529-A452-ACE9B116D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22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2674-950C-45CD-83D5-891FDEA71DA8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7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6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9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235A-076D-4DCD-9AD4-65102A9B3459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4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DE6D-D995-47F7-A669-61D0090CB8AD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74D2-524F-4304-83E2-98878FE330D8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2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36C2-9B7A-40EE-969E-F1F5CAE8A43B}" type="datetime1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5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8E4F-9B35-4D68-8716-0776119855BC}" type="datetime1">
              <a:rPr lang="cs-CZ" smtClean="0"/>
              <a:t>26.11.2018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0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63E7-0A00-45EF-BB6B-BCAB89442E7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9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E43-4714-4F08-BF8D-03069EF53A87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0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A899-EEE1-44AE-8D87-6FD6F3BD17B9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2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A9B9-D7EE-4636-92E4-6545FFB5D892}" type="datetime1">
              <a:rPr lang="cs-CZ" smtClean="0"/>
              <a:t>26.11.2018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1F18B9-3267-416A-8D2C-3786D531FDF4}" type="datetime1">
              <a:rPr lang="cs-CZ" smtClean="0"/>
              <a:t>26.11.2018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6279-9CFD-4338-8255-9C966B643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n%C4%9Bnsk%C3%A9_hradby" TargetMode="External"/><Relationship Id="rId2" Type="http://schemas.openxmlformats.org/officeDocument/2006/relationships/hyperlink" Target="https://mapy.cz/19stoleti?x=16.6006459&amp;y=49.1918881&amp;z=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sa.cz/brno-rub-ringstrasse-zada-okruzni-tridy/" TargetMode="External"/><Relationship Id="rId5" Type="http://schemas.openxmlformats.org/officeDocument/2006/relationships/hyperlink" Target="https://upload.wikimedia.org/wikipedia/commons/4/4a/Brno_Nov%C3%A1_synagoga_interi%C3%A9r.jpg" TargetMode="External"/><Relationship Id="rId4" Type="http://schemas.openxmlformats.org/officeDocument/2006/relationships/hyperlink" Target="https://cs.wikipedia.org/wiki/Velk%C3%A1_synagoga_(Brno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cezbrna.cz/clanky/spolecnost/zmizely-svet-brnenskych-kavaren-4205.html" TargetMode="External"/><Relationship Id="rId2" Type="http://schemas.openxmlformats.org/officeDocument/2006/relationships/hyperlink" Target="http://www.ceskatelevize.cz/zpravodajstvi-brno/zpravy/232595-zanikla-kavarna-esplanade-v-niz-doslo-k-utoku-na-zidy-na-jediny-den-ozil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cyklopedie.brna.cz/home-mmb/?acc=profil_domu&amp;load=483" TargetMode="External"/><Relationship Id="rId4" Type="http://schemas.openxmlformats.org/officeDocument/2006/relationships/hyperlink" Target="https://encyklopedie.brna.cz/home-mmj/?acc=profil_domu&amp;load=125&amp;qt=&amp;qc=%C3%9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zpravodajstvi-brno/zpravy/232595-zanikla-kavarna-esplanade-v-niz-doslo-k-utoku-na-zidy-na-jediny-den-ozila/" TargetMode="External"/><Relationship Id="rId2" Type="http://schemas.openxmlformats.org/officeDocument/2006/relationships/hyperlink" Target="https://www.bam.brno.cz/objekt/c101-cafe-esplana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N%C4%9Bmeck%C3%BD_d%C5%AFm_(Brno)#Po%C5%BE%C3%A1r_domu_a_jeho_demolice" TargetMode="External"/><Relationship Id="rId4" Type="http://schemas.openxmlformats.org/officeDocument/2006/relationships/hyperlink" Target="https://encyklopedie.brna.cz/home-mm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061398-4915-47B7-87BA-2ED3CD151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Česko-německo-židovské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soužití v Brně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7D1131A-72A9-4EA0-BFEF-7B4C715E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429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Projektový týden – Němčina 2018</a:t>
            </a:r>
          </a:p>
          <a:p>
            <a:r>
              <a:rPr lang="cs-CZ" dirty="0"/>
              <a:t>							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3F9E893-EB1F-4F2C-AE56-F891CB65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030391-3EFE-41E0-AA24-FEC7B2F6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Esplanade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poloha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049D0803-B2E9-4005-88A7-1A578944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88EF829-FCE0-4876-A512-380811AA7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90" y="1351765"/>
            <a:ext cx="4695045" cy="35212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8DE7861-B43F-42F5-9BD5-78DA93FA6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3" y="2320136"/>
            <a:ext cx="3084443" cy="40097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AFBB1EA2-377C-464C-BEBC-79DFA8FC9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94" y="3450961"/>
            <a:ext cx="4319288" cy="323946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15454D2B-EC47-4BCC-A0D0-E1891CEA59DA}"/>
              </a:ext>
            </a:extLst>
          </p:cNvPr>
          <p:cNvSpPr txBox="1"/>
          <p:nvPr/>
        </p:nvSpPr>
        <p:spPr>
          <a:xfrm>
            <a:off x="154059" y="6298781"/>
            <a:ext cx="288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11 – Interiér café </a:t>
            </a:r>
            <a:r>
              <a:rPr lang="cs-CZ" sz="1600" dirty="0" err="1"/>
              <a:t>Esplanade</a:t>
            </a:r>
            <a:endParaRPr lang="cs-CZ" sz="1600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F7C0018E-BA0D-4729-8CF7-15675AD08485}"/>
              </a:ext>
            </a:extLst>
          </p:cNvPr>
          <p:cNvSpPr txBox="1"/>
          <p:nvPr/>
        </p:nvSpPr>
        <p:spPr>
          <a:xfrm>
            <a:off x="3698189" y="4873049"/>
            <a:ext cx="297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12 – Brno, Janáčkovo divadlo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78080A7C-A24C-4601-97CD-7268FCB91943}"/>
              </a:ext>
            </a:extLst>
          </p:cNvPr>
          <p:cNvSpPr txBox="1"/>
          <p:nvPr/>
        </p:nvSpPr>
        <p:spPr>
          <a:xfrm>
            <a:off x="8623906" y="3112407"/>
            <a:ext cx="30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13 – Brno, Restaurant </a:t>
            </a:r>
            <a:r>
              <a:rPr lang="cs-CZ" sz="1600" dirty="0" err="1"/>
              <a:t>Pavillon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31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422EDAD-8006-4AA7-BDEC-F27088F6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Tělocvična pod Hradem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3C4F98C-546D-4E00-B274-84C955D6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B33BA26-FC51-4B11-B7CD-39DCDB4D1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95" y="2716694"/>
            <a:ext cx="4761948" cy="35714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5C9E8A0-72B7-4B7A-8CF5-661BB48CF959}"/>
              </a:ext>
            </a:extLst>
          </p:cNvPr>
          <p:cNvSpPr txBox="1"/>
          <p:nvPr/>
        </p:nvSpPr>
        <p:spPr>
          <a:xfrm>
            <a:off x="6780695" y="6288155"/>
            <a:ext cx="3417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14 – Brno, Tělocvična pod Hradem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4193EB07-1321-4833-AEC9-58ACAF6D8873}"/>
              </a:ext>
            </a:extLst>
          </p:cNvPr>
          <p:cNvSpPr txBox="1"/>
          <p:nvPr/>
        </p:nvSpPr>
        <p:spPr>
          <a:xfrm>
            <a:off x="344405" y="1545472"/>
            <a:ext cx="8365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vystavěna pro potřeby německého sportovního spolku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 osvobození se stala místem poprav</a:t>
            </a:r>
          </a:p>
        </p:txBody>
      </p:sp>
    </p:spTree>
    <p:extLst>
      <p:ext uri="{BB962C8B-B14F-4D97-AF65-F5344CB8AC3E}">
        <p14:creationId xmlns:p14="http://schemas.microsoft.com/office/powerpoint/2010/main" val="9117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F8814D-1FD4-45A1-952B-BB3CFB80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Tělocvična pod Hradem – dříve a dnes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26E7B300-9450-4369-9DBD-B9BEF1E1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8008E21-2540-4AB5-B716-D081EEA11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7" y="2519566"/>
            <a:ext cx="5044658" cy="378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5F1FE1B-BC30-46B9-A71D-06E0949D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5" y="1891755"/>
            <a:ext cx="5851249" cy="38306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8B6BEE14-CB9B-43AA-A5A5-0E8CA92C8479}"/>
              </a:ext>
            </a:extLst>
          </p:cNvPr>
          <p:cNvSpPr txBox="1"/>
          <p:nvPr/>
        </p:nvSpPr>
        <p:spPr>
          <a:xfrm>
            <a:off x="432905" y="5754163"/>
            <a:ext cx="3932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15 – Brno, Tělocvična pod Hradem, 1901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94818E64-C905-445E-B975-C373725B95D5}"/>
              </a:ext>
            </a:extLst>
          </p:cNvPr>
          <p:cNvSpPr txBox="1"/>
          <p:nvPr/>
        </p:nvSpPr>
        <p:spPr>
          <a:xfrm>
            <a:off x="5866298" y="6303060"/>
            <a:ext cx="5273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16 – Brno, Tělocvična pod Hradem, pohled k ulici Husova</a:t>
            </a:r>
          </a:p>
        </p:txBody>
      </p:sp>
    </p:spTree>
    <p:extLst>
      <p:ext uri="{BB962C8B-B14F-4D97-AF65-F5344CB8AC3E}">
        <p14:creationId xmlns:p14="http://schemas.microsoft.com/office/powerpoint/2010/main" val="38490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AD8479-DAB8-4798-9261-6F77DDBA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Německý dům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FBEFF47-8866-4AC6-8189-BF3739D6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B8FCFA0-40BD-4E58-B4A0-2A44F053C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0" y="2135324"/>
            <a:ext cx="4643544" cy="348265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F2A66D42-3B12-4107-B830-601164115781}"/>
              </a:ext>
            </a:extLst>
          </p:cNvPr>
          <p:cNvSpPr txBox="1"/>
          <p:nvPr/>
        </p:nvSpPr>
        <p:spPr>
          <a:xfrm>
            <a:off x="8553533" y="5564034"/>
            <a:ext cx="299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17 – Brno, Moravské náměstí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40A456B3-EBE5-47D3-8B2E-50DB2AEE3BC8}"/>
              </a:ext>
            </a:extLst>
          </p:cNvPr>
          <p:cNvSpPr txBox="1"/>
          <p:nvPr/>
        </p:nvSpPr>
        <p:spPr>
          <a:xfrm>
            <a:off x="344405" y="1505158"/>
            <a:ext cx="689323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původně </a:t>
            </a:r>
            <a:r>
              <a:rPr lang="cs-CZ" sz="2800" dirty="0" smtClean="0"/>
              <a:t>založen </a:t>
            </a:r>
            <a:r>
              <a:rPr lang="cs-CZ" sz="2800" dirty="0"/>
              <a:t>jako spolkový dům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kulturní centrum (německé spolky,</a:t>
            </a:r>
          </a:p>
          <a:p>
            <a:r>
              <a:rPr lang="cs-CZ" sz="2800" dirty="0"/>
              <a:t>    veřejná knihovna)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zničen při bombardování Brna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zbytky domu byly v r. 1945 odstřeleny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1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A8C66C-F1F9-4546-8B33-6256AEC1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Německý dům – dříve a dnes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46DC7A34-38E4-466A-A264-78CECFF3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E34E568-3E9A-462C-81B8-7CD8A917F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74" y="2682875"/>
            <a:ext cx="5080000" cy="381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5C4D2C6-6651-4912-A9A6-9EBB88093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7" y="1509929"/>
            <a:ext cx="5968448" cy="384438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EC8D7BE4-D7F0-4C4A-90AE-DDA9D693B43C}"/>
              </a:ext>
            </a:extLst>
          </p:cNvPr>
          <p:cNvSpPr txBox="1"/>
          <p:nvPr/>
        </p:nvSpPr>
        <p:spPr>
          <a:xfrm>
            <a:off x="339587" y="5348071"/>
            <a:ext cx="2180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18 – Německý dům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B9B06D86-52B4-434D-8428-601B465B17E5}"/>
              </a:ext>
            </a:extLst>
          </p:cNvPr>
          <p:cNvSpPr txBox="1"/>
          <p:nvPr/>
        </p:nvSpPr>
        <p:spPr>
          <a:xfrm>
            <a:off x="6428869" y="6437898"/>
            <a:ext cx="472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19 – Brno, Moravské nám., pohled k ul. Kounicova</a:t>
            </a:r>
          </a:p>
        </p:txBody>
      </p:sp>
    </p:spTree>
    <p:extLst>
      <p:ext uri="{BB962C8B-B14F-4D97-AF65-F5344CB8AC3E}">
        <p14:creationId xmlns:p14="http://schemas.microsoft.com/office/powerpoint/2010/main" val="39390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F9BCA8-2E12-483D-B0B9-AC485E83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9" y="392560"/>
            <a:ext cx="10515600" cy="108667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- obrázky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F09702D-C6BF-4E88-8A07-43C322FD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5959BCEC-AD77-4F7D-88AD-400646A0DCCE}"/>
              </a:ext>
            </a:extLst>
          </p:cNvPr>
          <p:cNvSpPr txBox="1"/>
          <p:nvPr/>
        </p:nvSpPr>
        <p:spPr>
          <a:xfrm>
            <a:off x="559904" y="1576069"/>
            <a:ext cx="10397398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Obr. 1: </a:t>
            </a:r>
            <a:r>
              <a:rPr lang="cs-CZ" sz="2400" dirty="0">
                <a:hlinkClick r:id="rId2"/>
              </a:rPr>
              <a:t>https://mapy.cz/19stoleti?x=16.6006459&amp;y=49.1918881&amp;z=15</a:t>
            </a:r>
            <a:endParaRPr lang="cs-CZ" sz="2400" dirty="0"/>
          </a:p>
          <a:p>
            <a:r>
              <a:rPr lang="cs-CZ" sz="2400" dirty="0"/>
              <a:t>Obr. 2: foto: Vojtěch Liška a Dominik Coufal, 10.10.2018 v Brně</a:t>
            </a:r>
          </a:p>
          <a:p>
            <a:r>
              <a:rPr lang="cs-CZ" sz="2400" dirty="0"/>
              <a:t>Obr. 3: </a:t>
            </a:r>
            <a:r>
              <a:rPr lang="cs-CZ" sz="2400" u="sng" dirty="0">
                <a:hlinkClick r:id="rId3"/>
              </a:rPr>
              <a:t>https://cs.wikipedia.org/wiki/Brn%C4%9Bnsk%C3%A9_hradby</a:t>
            </a:r>
            <a:endParaRPr lang="cs-CZ" sz="2400" dirty="0"/>
          </a:p>
          <a:p>
            <a:r>
              <a:rPr lang="cs-CZ" sz="2400" dirty="0"/>
              <a:t>Obr. 4: foto: Vojtěch Liška a Dominik Coufal, 10.10.2018 v Brně</a:t>
            </a:r>
          </a:p>
          <a:p>
            <a:r>
              <a:rPr lang="cs-CZ" sz="2400" dirty="0"/>
              <a:t>Obr. 5: </a:t>
            </a:r>
            <a:r>
              <a:rPr lang="cs-CZ" sz="2400" u="sng" dirty="0">
                <a:hlinkClick r:id="rId4"/>
              </a:rPr>
              <a:t>https://cs.wikipedia.org/wiki/Velk%C3%A1_synagoga_(Brno)</a:t>
            </a:r>
            <a:endParaRPr lang="cs-CZ" sz="2400" dirty="0"/>
          </a:p>
          <a:p>
            <a:r>
              <a:rPr lang="cs-CZ" sz="2400" dirty="0"/>
              <a:t>Obr. 6: foto: Vojtěch Liška a Dominik Coufal, 10.10.2018 v Brně</a:t>
            </a:r>
          </a:p>
          <a:p>
            <a:r>
              <a:rPr lang="cs-CZ" sz="2400" dirty="0"/>
              <a:t>Obr. 7: foto: Vojtěch Liška a Dominik Coufal, 10.10.2018 v Brně</a:t>
            </a:r>
          </a:p>
          <a:p>
            <a:r>
              <a:rPr lang="cs-CZ" sz="2400" dirty="0"/>
              <a:t>Obr. 8: </a:t>
            </a:r>
            <a:r>
              <a:rPr lang="cs-CZ" sz="2400" u="sng" dirty="0">
                <a:hlinkClick r:id="rId5"/>
              </a:rPr>
              <a:t>https://upload.wikimedia.org/wikipedia/commons/4/4a/Brno</a:t>
            </a:r>
          </a:p>
          <a:p>
            <a:r>
              <a:rPr lang="cs-CZ" sz="2400" u="sng" dirty="0">
                <a:hlinkClick r:id="rId5"/>
              </a:rPr>
              <a:t>Nov%C3%A1_synagoga_interi%C3%A9r.jpg</a:t>
            </a:r>
            <a:endParaRPr lang="cs-CZ" sz="2400" dirty="0"/>
          </a:p>
          <a:p>
            <a:r>
              <a:rPr lang="cs-CZ" sz="2400" dirty="0"/>
              <a:t>Obr. 8.1: </a:t>
            </a:r>
            <a:r>
              <a:rPr lang="cs-CZ" sz="2400" u="sng" dirty="0">
                <a:hlinkClick r:id="rId6"/>
              </a:rPr>
              <a:t>https://cosa.cz/brno-rub-ringstrasse-zada-okruzni-tridy/</a:t>
            </a:r>
            <a:endParaRPr lang="cs-CZ" sz="2400" dirty="0"/>
          </a:p>
          <a:p>
            <a:r>
              <a:rPr lang="cs-CZ" sz="2400" dirty="0"/>
              <a:t>Obr. 9: foto: Vojtěch Liška a Dominik Coufal, 10.10.2018 v Brně</a:t>
            </a:r>
          </a:p>
          <a:p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2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ABC12C2-4C6B-416A-953D-77985F14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12" y="295729"/>
            <a:ext cx="10515600" cy="1325563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- obrázky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38A6F88-622C-4B38-9030-CFE6598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E852CB5-3AAF-45D8-9996-686EF5423B8A}"/>
              </a:ext>
            </a:extLst>
          </p:cNvPr>
          <p:cNvSpPr txBox="1"/>
          <p:nvPr/>
        </p:nvSpPr>
        <p:spPr>
          <a:xfrm>
            <a:off x="172278" y="1325563"/>
            <a:ext cx="1215909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Obr. 10: </a:t>
            </a:r>
            <a:r>
              <a:rPr lang="cs-CZ" sz="2400" u="sng" dirty="0">
                <a:hlinkClick r:id="rId2"/>
              </a:rPr>
              <a:t>http://www.ceskatelevize.cz/zpravodajstvi-brno/zpravy/232595-zanikla</a:t>
            </a:r>
          </a:p>
          <a:p>
            <a:r>
              <a:rPr lang="cs-CZ" sz="2400" u="sng" dirty="0">
                <a:hlinkClick r:id="rId2"/>
              </a:rPr>
              <a:t>-kavarna-esplanade-v-niz-doslo-k-utoku-na-zidy-na-jediny-den-ozila/</a:t>
            </a:r>
            <a:endParaRPr lang="cs-CZ" sz="2400" dirty="0"/>
          </a:p>
          <a:p>
            <a:r>
              <a:rPr lang="cs-CZ" sz="2400" dirty="0"/>
              <a:t>Obr. 11: </a:t>
            </a:r>
            <a:r>
              <a:rPr lang="cs-CZ" sz="2400" u="sng" dirty="0">
                <a:hlinkClick r:id="rId3"/>
              </a:rPr>
              <a:t>http://www.informacezbrna.cz/clanky/spolecnost/zmizely-svet-</a:t>
            </a:r>
          </a:p>
          <a:p>
            <a:r>
              <a:rPr lang="cs-CZ" sz="2400" u="sng" dirty="0">
                <a:hlinkClick r:id="rId3"/>
              </a:rPr>
              <a:t>brnenskych-kavaren-4205.html</a:t>
            </a:r>
            <a:endParaRPr lang="cs-CZ" sz="2400" dirty="0"/>
          </a:p>
          <a:p>
            <a:r>
              <a:rPr lang="cs-CZ" sz="2400" dirty="0"/>
              <a:t>Obr. 12: foto: Vojtěch Liška a Dominik Coufal, 10.10.2018 v Brně</a:t>
            </a:r>
          </a:p>
          <a:p>
            <a:r>
              <a:rPr lang="cs-CZ" sz="2400" dirty="0"/>
              <a:t>Obr. 13: foto: Vojtěch Liška a Dominik Coufal, 10.10.2018 v Brně</a:t>
            </a:r>
          </a:p>
          <a:p>
            <a:r>
              <a:rPr lang="cs-CZ" sz="2400" dirty="0"/>
              <a:t>Obr. 14: foto: Vojtěch Liška a Dominik Coufal, 10.10.2018 v Brně</a:t>
            </a:r>
          </a:p>
          <a:p>
            <a:r>
              <a:rPr lang="cs-CZ" sz="2400" dirty="0"/>
              <a:t>Obr. 15: </a:t>
            </a:r>
            <a:r>
              <a:rPr lang="cs-CZ" sz="2400" u="sng" dirty="0">
                <a:hlinkClick r:id="rId4"/>
              </a:rPr>
              <a:t>https://encyklopedie.brna.cz/home-mmj/?acc=profil_domu&amp;load</a:t>
            </a:r>
          </a:p>
          <a:p>
            <a:r>
              <a:rPr lang="cs-CZ" sz="2400" u="sng" dirty="0">
                <a:hlinkClick r:id="rId4"/>
              </a:rPr>
              <a:t>=125&amp;qt=&amp;qc=%C3%9A</a:t>
            </a:r>
            <a:endParaRPr lang="cs-CZ" sz="2400" dirty="0"/>
          </a:p>
          <a:p>
            <a:r>
              <a:rPr lang="cs-CZ" sz="2400" dirty="0"/>
              <a:t>Obr. 16: foto: Vojtěch Liška a Dominik Coufal, 10.10.2018 v Brně</a:t>
            </a:r>
          </a:p>
          <a:p>
            <a:r>
              <a:rPr lang="cs-CZ" sz="2400" dirty="0"/>
              <a:t>Obr. 17: foto: Vojtěch Liška a Dominik Coufal, 10.10.2018 v Brně</a:t>
            </a:r>
          </a:p>
          <a:p>
            <a:r>
              <a:rPr lang="cs-CZ" sz="2400" dirty="0"/>
              <a:t>Obr. 18: </a:t>
            </a:r>
            <a:r>
              <a:rPr lang="cs-CZ" sz="2400" u="sng" dirty="0">
                <a:hlinkClick r:id="rId5"/>
              </a:rPr>
              <a:t>https://encyklopedie.brna.cz/home-mmb/?acc=profil_domu&amp;load=483</a:t>
            </a:r>
            <a:endParaRPr lang="cs-CZ" sz="2400" dirty="0"/>
          </a:p>
          <a:p>
            <a:r>
              <a:rPr lang="cs-CZ" sz="2400" dirty="0"/>
              <a:t>Obr. 19: foto: Vojtěch Liška a Dominik Coufal, 10.10.2018 v Brně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7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CA323C-3C8B-47F6-9B4E-08E246B2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- texty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75CC54E-0631-495B-9215-400F2C67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17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5C9D3D71-E7C0-450E-B11F-0EB4E2E467CC}"/>
              </a:ext>
            </a:extLst>
          </p:cNvPr>
          <p:cNvSpPr txBox="1"/>
          <p:nvPr/>
        </p:nvSpPr>
        <p:spPr>
          <a:xfrm>
            <a:off x="592095" y="1618837"/>
            <a:ext cx="94587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2"/>
              </a:rPr>
              <a:t>https://www.bam.brno.cz/objekt/c101-cafe-esplanade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http://www.ceskatelevize.cz/zpravodajstvi-brno/zpravy/232595-zanikla-kavarna-esplanade-v-niz-doslo-k-utoku-na-zidy-na-jediny-den-ozila/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https://encyklopedie.brna.cz/home-mmb/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https://cs.wikipedia.org/wiki/N%C4%9Bmeck%C3%BD_d%C5%AFm_(Brno)#Po%C5%BE%C3%A1r_domu_a_jeho_demolice</a:t>
            </a:r>
            <a:endParaRPr lang="cs-CZ" sz="2400" dirty="0"/>
          </a:p>
          <a:p>
            <a:r>
              <a:rPr lang="cs-CZ" sz="2400" dirty="0"/>
              <a:t>Přednáška: Německé Brno, dne 8.10.2018, Biskupské gymnázium, Mgr. Jana Nosková </a:t>
            </a:r>
            <a:r>
              <a:rPr lang="cs-CZ" sz="2400" dirty="0" err="1"/>
              <a:t>Ph</a:t>
            </a:r>
            <a:r>
              <a:rPr lang="cs-CZ" sz="2400" dirty="0"/>
              <a:t>. D.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821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BAD5D6-C363-4DD9-B2D9-73A1ECAD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Původní poloha židovského hřbitova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55BF184C-614D-4BEC-AF21-51366471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97623B0-FD40-41E6-B0F4-E0D6D70D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6" y="1495898"/>
            <a:ext cx="7952688" cy="43954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54DB392D-9E52-4DB3-8C3F-0B4E95D99834}"/>
              </a:ext>
            </a:extLst>
          </p:cNvPr>
          <p:cNvSpPr txBox="1"/>
          <p:nvPr/>
        </p:nvSpPr>
        <p:spPr>
          <a:xfrm>
            <a:off x="7923295" y="5891318"/>
            <a:ext cx="2848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 – Mapka židovského Brna</a:t>
            </a:r>
          </a:p>
        </p:txBody>
      </p:sp>
    </p:spTree>
    <p:extLst>
      <p:ext uri="{BB962C8B-B14F-4D97-AF65-F5344CB8AC3E}">
        <p14:creationId xmlns:p14="http://schemas.microsoft.com/office/powerpoint/2010/main" val="38306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>
            <a:extLst>
              <a:ext uri="{FF2B5EF4-FFF2-40B4-BE49-F238E27FC236}">
                <a16:creationId xmlns="" xmlns:a16="http://schemas.microsoft.com/office/drawing/2014/main" id="{0EA20F01-A30E-4DCF-BCA4-ED6B42816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67" y="1655211"/>
            <a:ext cx="6256776" cy="469258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AB839ACC-C973-4D6A-AE48-890FA1545431}"/>
              </a:ext>
            </a:extLst>
          </p:cNvPr>
          <p:cNvSpPr txBox="1"/>
          <p:nvPr/>
        </p:nvSpPr>
        <p:spPr>
          <a:xfrm>
            <a:off x="784863" y="510207"/>
            <a:ext cx="625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Jak to vypadá dnes?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9B0BE761-782E-4A7E-8B06-73D4BD0E9978}"/>
              </a:ext>
            </a:extLst>
          </p:cNvPr>
          <p:cNvSpPr txBox="1"/>
          <p:nvPr/>
        </p:nvSpPr>
        <p:spPr>
          <a:xfrm>
            <a:off x="387922" y="1706909"/>
            <a:ext cx="3684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Na jeho místě je </a:t>
            </a:r>
          </a:p>
          <a:p>
            <a:r>
              <a:rPr lang="cs-CZ" sz="2800" dirty="0"/>
              <a:t>    hlavní nádraží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4B8032C2-53D3-4D2D-BC6A-D5918997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3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EA76F052-3237-4BC5-8457-7902ECF804D3}"/>
              </a:ext>
            </a:extLst>
          </p:cNvPr>
          <p:cNvSpPr txBox="1"/>
          <p:nvPr/>
        </p:nvSpPr>
        <p:spPr>
          <a:xfrm>
            <a:off x="5335267" y="6347793"/>
            <a:ext cx="2230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2 – Brno, hl. nádraží</a:t>
            </a:r>
          </a:p>
        </p:txBody>
      </p:sp>
    </p:spTree>
    <p:extLst>
      <p:ext uri="{BB962C8B-B14F-4D97-AF65-F5344CB8AC3E}">
        <p14:creationId xmlns:p14="http://schemas.microsoft.com/office/powerpoint/2010/main" val="30920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CD29F2-4113-4E01-AA4C-7AB2582B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Židovská brána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17311A61-6AB4-4EAD-A8FE-F0794AD03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70" y="1331119"/>
            <a:ext cx="5594913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A4400FFD-1AF1-4F22-AB7F-65E51512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C88760E-EF32-4777-972F-6FBF2128C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8" y="2254179"/>
            <a:ext cx="5523488" cy="38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7EE0AC52-2C1E-4E4E-9C15-34E6B9E6A8B9}"/>
              </a:ext>
            </a:extLst>
          </p:cNvPr>
          <p:cNvSpPr txBox="1"/>
          <p:nvPr/>
        </p:nvSpPr>
        <p:spPr>
          <a:xfrm>
            <a:off x="532756" y="6017796"/>
            <a:ext cx="211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3 – Židovská brána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2BCF3FC0-CDD6-4FFD-A05C-00BF5F69F508}"/>
              </a:ext>
            </a:extLst>
          </p:cNvPr>
          <p:cNvSpPr txBox="1"/>
          <p:nvPr/>
        </p:nvSpPr>
        <p:spPr>
          <a:xfrm>
            <a:off x="7659755" y="5457339"/>
            <a:ext cx="4374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4 – Brno, pohled do Masarykovy ulice</a:t>
            </a:r>
          </a:p>
        </p:txBody>
      </p:sp>
    </p:spTree>
    <p:extLst>
      <p:ext uri="{BB962C8B-B14F-4D97-AF65-F5344CB8AC3E}">
        <p14:creationId xmlns:p14="http://schemas.microsoft.com/office/powerpoint/2010/main" val="2319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B3E5B6-5CAD-405C-BB69-99F54092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 synagoga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F9FAF06-6E17-43B4-B11F-B59FBC1B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E32401C-B29F-4085-9E1D-8A5CC2AF3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5" y="1152983"/>
            <a:ext cx="4635925" cy="48011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E705B7A-FCEF-43EF-A1E4-57FB838A6FF0}"/>
              </a:ext>
            </a:extLst>
          </p:cNvPr>
          <p:cNvSpPr txBox="1"/>
          <p:nvPr/>
        </p:nvSpPr>
        <p:spPr>
          <a:xfrm>
            <a:off x="7195930" y="5888647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5 – Velká synagoga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CD843E58-4D2F-48B0-96C0-10BA5571B36D}"/>
              </a:ext>
            </a:extLst>
          </p:cNvPr>
          <p:cNvSpPr txBox="1"/>
          <p:nvPr/>
        </p:nvSpPr>
        <p:spPr>
          <a:xfrm>
            <a:off x="344405" y="1499567"/>
            <a:ext cx="54894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nacházela se v městské části Trnitá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dokončena v 19.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vypálena v roce 1939 </a:t>
            </a:r>
          </a:p>
          <a:p>
            <a:r>
              <a:rPr lang="cs-CZ" sz="2800" dirty="0"/>
              <a:t>    brněnskými nacisty</a:t>
            </a:r>
          </a:p>
        </p:txBody>
      </p:sp>
    </p:spTree>
    <p:extLst>
      <p:ext uri="{BB962C8B-B14F-4D97-AF65-F5344CB8AC3E}">
        <p14:creationId xmlns:p14="http://schemas.microsoft.com/office/powerpoint/2010/main" val="18224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CDA7FD-5251-4B7F-902E-2B51060A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 synagoga dnes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4ECA7794-0E72-4DAA-9C12-698AEC42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97A0A9-B771-4053-89FA-B74D88759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1968292"/>
            <a:ext cx="5367130" cy="40253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91CED4DD-63AA-4DA0-9894-64C605636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30" y="2647121"/>
            <a:ext cx="5367130" cy="40253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9DBE6AAE-E982-49A8-89C2-26B73F8C161A}"/>
              </a:ext>
            </a:extLst>
          </p:cNvPr>
          <p:cNvSpPr txBox="1"/>
          <p:nvPr/>
        </p:nvSpPr>
        <p:spPr>
          <a:xfrm>
            <a:off x="516836" y="6017796"/>
            <a:ext cx="4450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6 – Brno, ulice Mlýnská, pohled na ulici Přízova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D65EF367-5302-4E8E-A5F2-0EED081F184A}"/>
              </a:ext>
            </a:extLst>
          </p:cNvPr>
          <p:cNvSpPr txBox="1"/>
          <p:nvPr/>
        </p:nvSpPr>
        <p:spPr>
          <a:xfrm>
            <a:off x="7212785" y="2308567"/>
            <a:ext cx="4063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7 – Brno, pohled z ul. Mlýnské na Dornych</a:t>
            </a:r>
          </a:p>
        </p:txBody>
      </p:sp>
    </p:spTree>
    <p:extLst>
      <p:ext uri="{BB962C8B-B14F-4D97-AF65-F5344CB8AC3E}">
        <p14:creationId xmlns:p14="http://schemas.microsoft.com/office/powerpoint/2010/main" val="29423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B7CD6B-9277-4C28-B65D-212D27F4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synagoga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30734511-AD78-427C-8303-0A91AF8C9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75" y="1176307"/>
            <a:ext cx="3445564" cy="499537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53A4A1F-CCB8-497C-B0CE-4D119643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7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E3FDEFF9-25C4-4D65-A665-AC36B216B53F}"/>
              </a:ext>
            </a:extLst>
          </p:cNvPr>
          <p:cNvSpPr/>
          <p:nvPr/>
        </p:nvSpPr>
        <p:spPr>
          <a:xfrm>
            <a:off x="7529320" y="6171684"/>
            <a:ext cx="316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8 – Nová synagoga, interiér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12797799-A032-405D-8289-CD0F3E32E0A0}"/>
              </a:ext>
            </a:extLst>
          </p:cNvPr>
          <p:cNvSpPr txBox="1"/>
          <p:nvPr/>
        </p:nvSpPr>
        <p:spPr>
          <a:xfrm>
            <a:off x="344405" y="1472261"/>
            <a:ext cx="58592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nacházela </a:t>
            </a:r>
            <a:r>
              <a:rPr lang="cs-CZ" sz="2800" dirty="0"/>
              <a:t>se v ulici </a:t>
            </a:r>
            <a:r>
              <a:rPr lang="cs-CZ" sz="2800" dirty="0" err="1"/>
              <a:t>Ponávka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při německých náletech 1944</a:t>
            </a:r>
          </a:p>
          <a:p>
            <a:r>
              <a:rPr lang="cs-CZ" sz="2800" dirty="0"/>
              <a:t>   byla poškozena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poté se využívala jako skladiště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roku 1986 zbořena</a:t>
            </a:r>
          </a:p>
        </p:txBody>
      </p:sp>
    </p:spTree>
    <p:extLst>
      <p:ext uri="{BB962C8B-B14F-4D97-AF65-F5344CB8AC3E}">
        <p14:creationId xmlns:p14="http://schemas.microsoft.com/office/powerpoint/2010/main" val="23593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48388C-C46D-4057-8CC1-2BB63D8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synagoga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FF2F3CCF-E1A3-4312-8FF6-CA2805D3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E7D49CD-5ED9-4977-88C5-5FFD11A55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17" y="1152983"/>
            <a:ext cx="5026991" cy="37702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960D7105-2AE7-4A6C-BFCF-1A7F0A632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176875"/>
            <a:ext cx="5648325" cy="43529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BE92CED1-7560-4D71-B80C-95E7206B32DC}"/>
              </a:ext>
            </a:extLst>
          </p:cNvPr>
          <p:cNvSpPr txBox="1"/>
          <p:nvPr/>
        </p:nvSpPr>
        <p:spPr>
          <a:xfrm>
            <a:off x="447675" y="6538912"/>
            <a:ext cx="227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8.1 – Nová synagoga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53BA891F-5498-483F-801F-339AC533FB23}"/>
              </a:ext>
            </a:extLst>
          </p:cNvPr>
          <p:cNvSpPr txBox="1"/>
          <p:nvPr/>
        </p:nvSpPr>
        <p:spPr>
          <a:xfrm>
            <a:off x="6608417" y="4909928"/>
            <a:ext cx="3001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9 – Brno, Úrazová nemocnice</a:t>
            </a:r>
          </a:p>
        </p:txBody>
      </p:sp>
    </p:spTree>
    <p:extLst>
      <p:ext uri="{BB962C8B-B14F-4D97-AF65-F5344CB8AC3E}">
        <p14:creationId xmlns:p14="http://schemas.microsoft.com/office/powerpoint/2010/main" val="8523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EFDCBBD-E7D3-4A4D-8192-B7E775E4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Esplanade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859DBD0-ED40-4C6F-8AAE-DA892978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6279-9CFD-4338-8255-9C966B643334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C264ECB-0983-4B51-946D-F7356EFCE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14" y="2005736"/>
            <a:ext cx="5537009" cy="368534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56643E17-3EAB-4F34-BEBF-BB11636E96F1}"/>
              </a:ext>
            </a:extLst>
          </p:cNvPr>
          <p:cNvSpPr txBox="1"/>
          <p:nvPr/>
        </p:nvSpPr>
        <p:spPr>
          <a:xfrm>
            <a:off x="9370852" y="5691083"/>
            <a:ext cx="2241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Obr. 10 – Café </a:t>
            </a:r>
            <a:r>
              <a:rPr lang="cs-CZ" sz="1600" dirty="0" err="1"/>
              <a:t>Esplanade</a:t>
            </a: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8D9BC583-4BCB-4997-9B56-41B998D5E508}"/>
              </a:ext>
            </a:extLst>
          </p:cNvPr>
          <p:cNvSpPr txBox="1"/>
          <p:nvPr/>
        </p:nvSpPr>
        <p:spPr>
          <a:xfrm>
            <a:off x="331305" y="1463675"/>
            <a:ext cx="64251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kavárnu nechal postavit brněnský </a:t>
            </a:r>
          </a:p>
          <a:p>
            <a:r>
              <a:rPr lang="cs-CZ" sz="2800" dirty="0"/>
              <a:t>    architekt Ernst Wiesner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židovská kavárna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 roce 1939 přepadena </a:t>
            </a:r>
            <a:r>
              <a:rPr lang="cs-CZ" sz="2800" dirty="0" smtClean="0"/>
              <a:t>nacisty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později zbořena kvůli stavbě </a:t>
            </a:r>
          </a:p>
          <a:p>
            <a:r>
              <a:rPr lang="cs-CZ" sz="2800" dirty="0"/>
              <a:t>    Janáčkova divadla</a:t>
            </a:r>
          </a:p>
        </p:txBody>
      </p:sp>
    </p:spTree>
    <p:extLst>
      <p:ext uri="{BB962C8B-B14F-4D97-AF65-F5344CB8AC3E}">
        <p14:creationId xmlns:p14="http://schemas.microsoft.com/office/powerpoint/2010/main" val="24997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646</Words>
  <Application>Microsoft Office PowerPoint</Application>
  <PresentationFormat>Vlastní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Ion</vt:lpstr>
      <vt:lpstr>Česko-německo-židovské soužití v Brně</vt:lpstr>
      <vt:lpstr>Původní poloha židovského hřbitova</vt:lpstr>
      <vt:lpstr>Prezentace aplikace PowerPoint</vt:lpstr>
      <vt:lpstr>Židovská brána</vt:lpstr>
      <vt:lpstr>Velká synagoga</vt:lpstr>
      <vt:lpstr>Velká synagoga dnes</vt:lpstr>
      <vt:lpstr>Nová synagoga</vt:lpstr>
      <vt:lpstr>Nová synagoga</vt:lpstr>
      <vt:lpstr>Café Esplanade</vt:lpstr>
      <vt:lpstr>Café Esplanade - poloha</vt:lpstr>
      <vt:lpstr>Tělocvična pod Hradem</vt:lpstr>
      <vt:lpstr>Tělocvična pod Hradem – dříve a dnes</vt:lpstr>
      <vt:lpstr>Německý dům</vt:lpstr>
      <vt:lpstr>Německý dům – dříve a dnes</vt:lpstr>
      <vt:lpstr>Použité zdroje - obrázky</vt:lpstr>
      <vt:lpstr>Použité zdroje - obrázky</vt:lpstr>
      <vt:lpstr>Použité zdroje - texty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Česko-německo-židovské soužití v Brně</dc:title>
  <dc:creator>Vojtěch Liška</dc:creator>
  <cp:lastModifiedBy>Mgr. Hana Hrochová</cp:lastModifiedBy>
  <cp:revision>22</cp:revision>
  <dcterms:created xsi:type="dcterms:W3CDTF">2018-10-11T07:13:56Z</dcterms:created>
  <dcterms:modified xsi:type="dcterms:W3CDTF">2018-11-26T16:40:29Z</dcterms:modified>
</cp:coreProperties>
</file>