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58" r:id="rId5"/>
    <p:sldId id="257" r:id="rId6"/>
    <p:sldId id="268" r:id="rId7"/>
    <p:sldId id="259" r:id="rId8"/>
    <p:sldId id="265" r:id="rId9"/>
    <p:sldId id="266" r:id="rId10"/>
    <p:sldId id="267" r:id="rId11"/>
    <p:sldId id="260" r:id="rId12"/>
    <p:sldId id="263" r:id="rId13"/>
    <p:sldId id="264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0" autoAdjust="0"/>
    <p:restoredTop sz="94660"/>
  </p:normalViewPr>
  <p:slideViewPr>
    <p:cSldViewPr>
      <p:cViewPr>
        <p:scale>
          <a:sx n="118" d="100"/>
          <a:sy n="118" d="100"/>
        </p:scale>
        <p:origin x="-144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8F838-DD04-45C9-A90C-9331011FF699}" type="datetimeFigureOut">
              <a:rPr lang="cs-CZ" smtClean="0"/>
              <a:t>1.10.2018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58110-6A74-4288-8D56-58930BB00A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3166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8F838-DD04-45C9-A90C-9331011FF699}" type="datetimeFigureOut">
              <a:rPr lang="cs-CZ" smtClean="0"/>
              <a:t>1.10.2018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58110-6A74-4288-8D56-58930BB00A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5365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8F838-DD04-45C9-A90C-9331011FF699}" type="datetimeFigureOut">
              <a:rPr lang="cs-CZ" smtClean="0"/>
              <a:t>1.10.2018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58110-6A74-4288-8D56-58930BB00A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7563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8F838-DD04-45C9-A90C-9331011FF699}" type="datetimeFigureOut">
              <a:rPr lang="cs-CZ" smtClean="0"/>
              <a:t>1.10.2018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58110-6A74-4288-8D56-58930BB00A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1553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8F838-DD04-45C9-A90C-9331011FF699}" type="datetimeFigureOut">
              <a:rPr lang="cs-CZ" smtClean="0"/>
              <a:t>1.10.2018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58110-6A74-4288-8D56-58930BB00A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4116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8F838-DD04-45C9-A90C-9331011FF699}" type="datetimeFigureOut">
              <a:rPr lang="cs-CZ" smtClean="0"/>
              <a:t>1.10.2018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58110-6A74-4288-8D56-58930BB00A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91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8F838-DD04-45C9-A90C-9331011FF699}" type="datetimeFigureOut">
              <a:rPr lang="cs-CZ" smtClean="0"/>
              <a:t>1.10.2018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58110-6A74-4288-8D56-58930BB00A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8066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8F838-DD04-45C9-A90C-9331011FF699}" type="datetimeFigureOut">
              <a:rPr lang="cs-CZ" smtClean="0"/>
              <a:t>1.10.2018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58110-6A74-4288-8D56-58930BB00A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4902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8F838-DD04-45C9-A90C-9331011FF699}" type="datetimeFigureOut">
              <a:rPr lang="cs-CZ" smtClean="0"/>
              <a:t>1.10.2018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58110-6A74-4288-8D56-58930BB00A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2607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8F838-DD04-45C9-A90C-9331011FF699}" type="datetimeFigureOut">
              <a:rPr lang="cs-CZ" smtClean="0"/>
              <a:t>1.10.2018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58110-6A74-4288-8D56-58930BB00A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0779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8F838-DD04-45C9-A90C-9331011FF699}" type="datetimeFigureOut">
              <a:rPr lang="cs-CZ" smtClean="0"/>
              <a:t>1.10.2018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58110-6A74-4288-8D56-58930BB00A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1114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8F838-DD04-45C9-A90C-9331011FF699}" type="datetimeFigureOut">
              <a:rPr lang="cs-CZ" smtClean="0"/>
              <a:t>1.10.2018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58110-6A74-4288-8D56-58930BB00A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5431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470025"/>
          </a:xfrm>
        </p:spPr>
        <p:txBody>
          <a:bodyPr/>
          <a:lstStyle/>
          <a:p>
            <a:r>
              <a:rPr lang="cs-CZ" dirty="0" err="1" smtClean="0"/>
              <a:t>Brownfield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55576" y="2204864"/>
            <a:ext cx="6336704" cy="2304256"/>
          </a:xfrm>
        </p:spPr>
        <p:txBody>
          <a:bodyPr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2800" dirty="0" smtClean="0">
                <a:solidFill>
                  <a:schemeClr val="tx1"/>
                </a:solidFill>
              </a:rPr>
              <a:t>Nevyužívaná a zanedbaná nemovitost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2800" dirty="0" smtClean="0">
                <a:solidFill>
                  <a:schemeClr val="tx1"/>
                </a:solidFill>
              </a:rPr>
              <a:t>Nelze vhodně a efektivně užívat bez oprav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2800" dirty="0" smtClean="0">
                <a:solidFill>
                  <a:schemeClr val="tx1"/>
                </a:solidFill>
              </a:rPr>
              <a:t>Důvodem pro opravu většinou bývá poloha </a:t>
            </a:r>
            <a:r>
              <a:rPr lang="cs-CZ" sz="2800" dirty="0" err="1" smtClean="0">
                <a:solidFill>
                  <a:schemeClr val="tx1"/>
                </a:solidFill>
              </a:rPr>
              <a:t>brownfieldů</a:t>
            </a:r>
            <a:endParaRPr lang="cs-CZ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63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 descr="SouvisejÃ­cÃ­ obrÃ¡z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6592" y="0"/>
            <a:ext cx="103127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424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>
            <a:normAutofit fontScale="90000"/>
          </a:bodyPr>
          <a:lstStyle/>
          <a:p>
            <a:r>
              <a:rPr lang="cs-CZ" dirty="0"/>
              <a:t>Areál bývalého autoparku ulice </a:t>
            </a:r>
            <a:r>
              <a:rPr lang="cs-CZ" dirty="0" smtClean="0"/>
              <a:t>Lerchova</a:t>
            </a:r>
            <a:r>
              <a:rPr lang="cs-CZ" sz="3600" dirty="0"/>
              <a:t/>
            </a:r>
            <a:br>
              <a:rPr lang="cs-CZ" sz="3600" dirty="0"/>
            </a:b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Sušilovy koleje ve 20. letech se zahradou </a:t>
            </a:r>
          </a:p>
          <a:p>
            <a:r>
              <a:rPr lang="cs-CZ" dirty="0" smtClean="0"/>
              <a:t>1952 koleje zabrány armádou na opravu aut</a:t>
            </a:r>
          </a:p>
          <a:p>
            <a:r>
              <a:rPr lang="cs-CZ" dirty="0" smtClean="0"/>
              <a:t>2003 armáda předává pozemek městu</a:t>
            </a:r>
          </a:p>
          <a:p>
            <a:r>
              <a:rPr lang="cs-CZ" dirty="0" smtClean="0"/>
              <a:t>Chátrá kvůli nedohodám mezi městem a občany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036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0568" y="15204"/>
            <a:ext cx="10264192" cy="6842796"/>
          </a:xfrm>
        </p:spPr>
      </p:pic>
    </p:spTree>
    <p:extLst>
      <p:ext uri="{BB962C8B-B14F-4D97-AF65-F5344CB8AC3E}">
        <p14:creationId xmlns:p14="http://schemas.microsoft.com/office/powerpoint/2010/main" val="1109832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775253" cy="6858000"/>
          </a:xfrm>
        </p:spPr>
      </p:pic>
    </p:spTree>
    <p:extLst>
      <p:ext uri="{BB962C8B-B14F-4D97-AF65-F5344CB8AC3E}">
        <p14:creationId xmlns:p14="http://schemas.microsoft.com/office/powerpoint/2010/main" val="2911509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312781" cy="6858000"/>
          </a:xfrm>
        </p:spPr>
      </p:pic>
    </p:spTree>
    <p:extLst>
      <p:ext uri="{BB962C8B-B14F-4D97-AF65-F5344CB8AC3E}">
        <p14:creationId xmlns:p14="http://schemas.microsoft.com/office/powerpoint/2010/main" val="10528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855978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cs-CZ" dirty="0" smtClean="0"/>
              <a:t>Zbrojovka Brno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Vznikla v roce 1918</a:t>
            </a:r>
          </a:p>
          <a:p>
            <a:r>
              <a:rPr lang="cs-CZ" dirty="0" smtClean="0"/>
              <a:t>Výroba zbraní a automobilů</a:t>
            </a:r>
          </a:p>
          <a:p>
            <a:r>
              <a:rPr lang="cs-CZ" dirty="0" smtClean="0"/>
              <a:t>2006 se rozpadá</a:t>
            </a:r>
          </a:p>
          <a:p>
            <a:r>
              <a:rPr lang="cs-CZ" dirty="0" smtClean="0"/>
              <a:t>2016 odkupuje CPIPG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019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66"/>
            <a:ext cx="10295621" cy="6861066"/>
          </a:xfrm>
        </p:spPr>
      </p:pic>
    </p:spTree>
    <p:extLst>
      <p:ext uri="{BB962C8B-B14F-4D97-AF65-F5344CB8AC3E}">
        <p14:creationId xmlns:p14="http://schemas.microsoft.com/office/powerpoint/2010/main" val="30002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-171400"/>
            <a:ext cx="7596336" cy="3595599"/>
          </a:xfrm>
          <a:prstGeom prst="rect">
            <a:avLst/>
          </a:prstGeom>
        </p:spPr>
      </p:pic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708920"/>
            <a:ext cx="7620000" cy="3286125"/>
          </a:xfrm>
        </p:spPr>
      </p:pic>
    </p:spTree>
    <p:extLst>
      <p:ext uri="{BB962C8B-B14F-4D97-AF65-F5344CB8AC3E}">
        <p14:creationId xmlns:p14="http://schemas.microsoft.com/office/powerpoint/2010/main" val="1732706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112452"/>
            <a:ext cx="6023992" cy="3638491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20688"/>
            <a:ext cx="8389706" cy="3456384"/>
          </a:xfrm>
        </p:spPr>
      </p:pic>
    </p:spTree>
    <p:extLst>
      <p:ext uri="{BB962C8B-B14F-4D97-AF65-F5344CB8AC3E}">
        <p14:creationId xmlns:p14="http://schemas.microsoft.com/office/powerpoint/2010/main" val="360827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Fotbalový stadion za Lužánkami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0" dirty="0" smtClean="0"/>
              <a:t>Stadion </a:t>
            </a:r>
            <a:r>
              <a:rPr lang="cs-CZ" sz="2200" dirty="0"/>
              <a:t>byl postaven v letech 1949-1953</a:t>
            </a:r>
            <a:r>
              <a:rPr lang="cs-CZ" sz="2200" dirty="0" smtClean="0"/>
              <a:t>.</a:t>
            </a:r>
          </a:p>
          <a:p>
            <a:r>
              <a:rPr lang="cs-CZ" sz="2200" dirty="0" smtClean="0"/>
              <a:t> Hrály zde kluby</a:t>
            </a:r>
            <a:r>
              <a:rPr lang="cs-CZ" sz="2200" dirty="0"/>
              <a:t> Rudá hvězda Brno a později FC Zbrojovka </a:t>
            </a:r>
            <a:r>
              <a:rPr lang="cs-CZ" sz="2200" dirty="0" smtClean="0"/>
              <a:t>Brno</a:t>
            </a:r>
          </a:p>
          <a:p>
            <a:r>
              <a:rPr lang="cs-CZ" sz="2200" dirty="0" smtClean="0"/>
              <a:t>V </a:t>
            </a:r>
            <a:r>
              <a:rPr lang="cs-CZ" sz="2200" dirty="0"/>
              <a:t>roce 2001 stadion přestal vyhovovat požadavkům na 1. českou fotbalovou </a:t>
            </a:r>
            <a:r>
              <a:rPr lang="cs-CZ" sz="2200" dirty="0" smtClean="0"/>
              <a:t>ligu</a:t>
            </a:r>
          </a:p>
          <a:p>
            <a:r>
              <a:rPr lang="cs-CZ" sz="2200" dirty="0" smtClean="0"/>
              <a:t>Roku</a:t>
            </a:r>
            <a:r>
              <a:rPr lang="cs-CZ" sz="2200" dirty="0"/>
              <a:t> 2004 koupilo fotbalový stadion Za Lužánkami město Brno za 17,5 milionu korun.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602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ouvisejÃ­cÃ­ obrÃ¡ze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621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73</Words>
  <Application>Microsoft Office PowerPoint</Application>
  <PresentationFormat>Předvádění na obrazovce (4:3)</PresentationFormat>
  <Paragraphs>19</Paragraphs>
  <Slides>13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Motiv systému Office</vt:lpstr>
      <vt:lpstr>Brownfield</vt:lpstr>
      <vt:lpstr>Prezentace aplikace PowerPoint</vt:lpstr>
      <vt:lpstr>Prezentace aplikace PowerPoint</vt:lpstr>
      <vt:lpstr>Zbrojovka Brno</vt:lpstr>
      <vt:lpstr>Prezentace aplikace PowerPoint</vt:lpstr>
      <vt:lpstr>Prezentace aplikace PowerPoint</vt:lpstr>
      <vt:lpstr>Prezentace aplikace PowerPoint</vt:lpstr>
      <vt:lpstr>Fotbalový stadion za Lužánkami</vt:lpstr>
      <vt:lpstr>Prezentace aplikace PowerPoint</vt:lpstr>
      <vt:lpstr>Prezentace aplikace PowerPoint</vt:lpstr>
      <vt:lpstr>Areál bývalého autoparku ulice Lerchova </vt:lpstr>
      <vt:lpstr>Prezentace aplikace PowerPoint</vt:lpstr>
      <vt:lpstr>Prezentace aplikace PowerPoint</vt:lpstr>
    </vt:vector>
  </TitlesOfParts>
  <Company>Biskupské gymnázium Brno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Brownfield</dc:title>
  <dc:creator>Tomáš Strašák</dc:creator>
  <cp:lastModifiedBy>Vít Němeček</cp:lastModifiedBy>
  <cp:revision>8</cp:revision>
  <dcterms:created xsi:type="dcterms:W3CDTF">2018-09-21T06:04:57Z</dcterms:created>
  <dcterms:modified xsi:type="dcterms:W3CDTF">2018-10-01T06:11:31Z</dcterms:modified>
</cp:coreProperties>
</file>