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3" r:id="rId9"/>
    <p:sldId id="264" r:id="rId10"/>
    <p:sldId id="261" r:id="rId11"/>
    <p:sldId id="262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520955A-1916-411B-A44F-541A6F36B633}" type="datetimeFigureOut">
              <a:rPr lang="cs-CZ" smtClean="0"/>
              <a:t>27.9.2018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A0024B4-4FD6-40BF-8291-7EF4FBF33A9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4400" dirty="0" smtClean="0"/>
              <a:t>Projektový týden kvart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100 let od vzniku naší republiky</a:t>
            </a:r>
          </a:p>
          <a:p>
            <a:r>
              <a:rPr lang="cs-CZ" sz="3600" dirty="0" smtClean="0"/>
              <a:t>ARCHITEKTURA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597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Funkcionalismus </a:t>
            </a:r>
            <a:r>
              <a:rPr lang="cs-CZ" dirty="0" smtClean="0"/>
              <a:t> architekti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Masarykova čtvrt a Brno: B. Fuchs, J. </a:t>
            </a:r>
            <a:r>
              <a:rPr lang="cs-CZ" dirty="0" err="1" smtClean="0"/>
              <a:t>Kumpošt</a:t>
            </a:r>
            <a:r>
              <a:rPr lang="cs-CZ" dirty="0" smtClean="0"/>
              <a:t>, J. </a:t>
            </a:r>
            <a:r>
              <a:rPr lang="cs-CZ" dirty="0" err="1" smtClean="0"/>
              <a:t>Kroha</a:t>
            </a:r>
            <a:r>
              <a:rPr lang="cs-CZ" dirty="0" smtClean="0"/>
              <a:t>, E. Wiesner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větoví: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</a:t>
            </a:r>
            <a:r>
              <a:rPr lang="cs-CZ" dirty="0" smtClean="0"/>
              <a:t>, Ludwig </a:t>
            </a:r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615231" cy="3433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01516"/>
            <a:ext cx="2393312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01516"/>
            <a:ext cx="2587752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81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Funkcionalismus</a:t>
            </a:r>
            <a:r>
              <a:rPr lang="cs-CZ" dirty="0" smtClean="0"/>
              <a:t> známé stavby 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Villa</a:t>
            </a:r>
            <a:r>
              <a:rPr lang="cs-CZ" dirty="0" smtClean="0"/>
              <a:t> </a:t>
            </a:r>
            <a:r>
              <a:rPr lang="cs-CZ" dirty="0" err="1" smtClean="0"/>
              <a:t>Tugendhat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Villa</a:t>
            </a:r>
            <a:r>
              <a:rPr lang="cs-CZ" dirty="0" smtClean="0"/>
              <a:t> </a:t>
            </a:r>
            <a:r>
              <a:rPr lang="cs-CZ" dirty="0" err="1" smtClean="0"/>
              <a:t>Stiassni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Zemanova kavárna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Krematorium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Hotel Avion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Brněnské výstaviště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Kolonie Nový dům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Škola pro ženské povolání Vesna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Masarykův onkologický 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1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" y="701350"/>
            <a:ext cx="3942356" cy="3059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38100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85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652334" cy="3489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35581"/>
            <a:ext cx="1656184" cy="3860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22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139136" cy="3754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64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96752"/>
            <a:ext cx="3258028" cy="2450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90" y="692696"/>
            <a:ext cx="4223364" cy="5341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64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Report o týdnu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</a:t>
            </a:r>
            <a:r>
              <a:rPr lang="cs-CZ" dirty="0" smtClean="0"/>
              <a:t>terý: procházka Masarykovou čtvrtí, </a:t>
            </a:r>
            <a:r>
              <a:rPr lang="cs-CZ" dirty="0" err="1" smtClean="0"/>
              <a:t>villa</a:t>
            </a:r>
            <a:r>
              <a:rPr lang="cs-CZ" dirty="0" smtClean="0"/>
              <a:t> </a:t>
            </a:r>
            <a:r>
              <a:rPr lang="cs-CZ" dirty="0" err="1" smtClean="0"/>
              <a:t>Stiassni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tředa: </a:t>
            </a:r>
            <a:r>
              <a:rPr lang="cs-CZ" dirty="0" err="1" smtClean="0"/>
              <a:t>brownfieldy</a:t>
            </a:r>
            <a:r>
              <a:rPr lang="cs-CZ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čtvrtek: individuální práce, návštěva archivu, film Krvavá léta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átek: dokončování práce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74441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14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056784" cy="52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4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789"/>
            <a:ext cx="3596217" cy="2697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4716016" cy="3537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09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Masarykova čtvr</a:t>
            </a:r>
            <a:r>
              <a:rPr lang="cs-CZ" dirty="0"/>
              <a:t>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onec 19. stol. - 70. let 20. stol.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Wilsonův 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rvní stavby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eziválečné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omunismus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dnes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5184576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70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Funkcionalismus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oderní architektura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20. léta 20. století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032448" cy="2968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3304778" cy="3107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78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Funkcionalismus</a:t>
            </a:r>
            <a:r>
              <a:rPr lang="cs-CZ" dirty="0" smtClean="0"/>
              <a:t> typické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</a:t>
            </a:r>
            <a:r>
              <a:rPr lang="cs-CZ" dirty="0" smtClean="0"/>
              <a:t>ednoduché tvary bez zdobení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</a:t>
            </a:r>
            <a:r>
              <a:rPr lang="cs-CZ" dirty="0" smtClean="0"/>
              <a:t>ehdejší nové materiály (šamotové cihly, železo, beton)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loupy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cs-CZ" dirty="0" smtClean="0"/>
              <a:t>ovné střechy, střešní zahrady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olný půdorys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ásová okna, luxfery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olné průčelí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elezobetonová skeletová konstrukce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ruhovitá okna, kruhovité prvky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5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4671774" cy="5884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84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827783" cy="2603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163792" cy="4207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41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210</TotalTime>
  <Words>169</Words>
  <Application>Microsoft Office PowerPoint</Application>
  <PresentationFormat>Předvádění na obrazovce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Základní</vt:lpstr>
      <vt:lpstr>Projektový týden kvart</vt:lpstr>
      <vt:lpstr>Report o týdnu</vt:lpstr>
      <vt:lpstr>Prezentace aplikace PowerPoint</vt:lpstr>
      <vt:lpstr>Prezentace aplikace PowerPoint</vt:lpstr>
      <vt:lpstr>Masarykova čtvrť</vt:lpstr>
      <vt:lpstr>Funkcionalismus</vt:lpstr>
      <vt:lpstr>Funkcionalismus typické rysy</vt:lpstr>
      <vt:lpstr>Prezentace aplikace PowerPoint</vt:lpstr>
      <vt:lpstr>Prezentace aplikace PowerPoint</vt:lpstr>
      <vt:lpstr>Funkcionalismus  architekti</vt:lpstr>
      <vt:lpstr>Funkcionalismus známé stavby Brno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Biskupské gymnázium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týden kvart</dc:title>
  <dc:creator>Veronika Kulhavá</dc:creator>
  <cp:lastModifiedBy>Veronika Kulhavá</cp:lastModifiedBy>
  <cp:revision>13</cp:revision>
  <dcterms:created xsi:type="dcterms:W3CDTF">2018-09-21T06:01:48Z</dcterms:created>
  <dcterms:modified xsi:type="dcterms:W3CDTF">2018-09-27T05:50:15Z</dcterms:modified>
</cp:coreProperties>
</file>