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69" r:id="rId4"/>
    <p:sldId id="270" r:id="rId5"/>
    <p:sldId id="258" r:id="rId6"/>
    <p:sldId id="259" r:id="rId7"/>
    <p:sldId id="260" r:id="rId8"/>
    <p:sldId id="263" r:id="rId9"/>
    <p:sldId id="264" r:id="rId10"/>
    <p:sldId id="261" r:id="rId11"/>
    <p:sldId id="262" r:id="rId12"/>
    <p:sldId id="265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955A-1916-411B-A44F-541A6F36B633}" type="datetimeFigureOut">
              <a:rPr lang="cs-CZ" smtClean="0"/>
              <a:t>27.9.2018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A0024B4-4FD6-40BF-8291-7EF4FBF33A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955A-1916-411B-A44F-541A6F36B633}" type="datetimeFigureOut">
              <a:rPr lang="cs-CZ" smtClean="0"/>
              <a:t>27.9.2018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024B4-4FD6-40BF-8291-7EF4FBF33A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955A-1916-411B-A44F-541A6F36B633}" type="datetimeFigureOut">
              <a:rPr lang="cs-CZ" smtClean="0"/>
              <a:t>27.9.2018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024B4-4FD6-40BF-8291-7EF4FBF33A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955A-1916-411B-A44F-541A6F36B633}" type="datetimeFigureOut">
              <a:rPr lang="cs-CZ" smtClean="0"/>
              <a:t>27.9.2018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024B4-4FD6-40BF-8291-7EF4FBF33A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955A-1916-411B-A44F-541A6F36B633}" type="datetimeFigureOut">
              <a:rPr lang="cs-CZ" smtClean="0"/>
              <a:t>27.9.2018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0024B4-4FD6-40BF-8291-7EF4FBF33A9B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955A-1916-411B-A44F-541A6F36B633}" type="datetimeFigureOut">
              <a:rPr lang="cs-CZ" smtClean="0"/>
              <a:t>27.9.2018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024B4-4FD6-40BF-8291-7EF4FBF33A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955A-1916-411B-A44F-541A6F36B633}" type="datetimeFigureOut">
              <a:rPr lang="cs-CZ" smtClean="0"/>
              <a:t>27.9.2018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024B4-4FD6-40BF-8291-7EF4FBF33A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955A-1916-411B-A44F-541A6F36B633}" type="datetimeFigureOut">
              <a:rPr lang="cs-CZ" smtClean="0"/>
              <a:t>27.9.2018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024B4-4FD6-40BF-8291-7EF4FBF33A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955A-1916-411B-A44F-541A6F36B633}" type="datetimeFigureOut">
              <a:rPr lang="cs-CZ" smtClean="0"/>
              <a:t>27.9.2018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024B4-4FD6-40BF-8291-7EF4FBF33A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955A-1916-411B-A44F-541A6F36B633}" type="datetimeFigureOut">
              <a:rPr lang="cs-CZ" smtClean="0"/>
              <a:t>27.9.2018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024B4-4FD6-40BF-8291-7EF4FBF33A9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0955A-1916-411B-A44F-541A6F36B633}" type="datetimeFigureOut">
              <a:rPr lang="cs-CZ" smtClean="0"/>
              <a:t>27.9.2018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A0024B4-4FD6-40BF-8291-7EF4FBF33A9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520955A-1916-411B-A44F-541A6F36B633}" type="datetimeFigureOut">
              <a:rPr lang="cs-CZ" smtClean="0"/>
              <a:t>27.9.2018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7A0024B4-4FD6-40BF-8291-7EF4FBF33A9B}" type="slidenum">
              <a:rPr lang="cs-CZ" smtClean="0"/>
              <a:t>‹#›</a:t>
            </a:fld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sz="4400" dirty="0" smtClean="0"/>
              <a:t>Projektový týden kvart</a:t>
            </a:r>
            <a:endParaRPr lang="cs-CZ" sz="4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100 let od vzniku naší republiky</a:t>
            </a:r>
          </a:p>
          <a:p>
            <a:r>
              <a:rPr lang="cs-CZ" sz="3600" dirty="0" smtClean="0"/>
              <a:t>ARCHITEKTURA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45978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Funkcionalismus </a:t>
            </a:r>
            <a:r>
              <a:rPr lang="cs-CZ" dirty="0" smtClean="0"/>
              <a:t> architekti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Masarykova čtvrt a Brno: B. Fuchs, J. </a:t>
            </a:r>
            <a:r>
              <a:rPr lang="cs-CZ" dirty="0" err="1" smtClean="0"/>
              <a:t>Kumpošt</a:t>
            </a:r>
            <a:r>
              <a:rPr lang="cs-CZ" dirty="0" smtClean="0"/>
              <a:t>, J. </a:t>
            </a:r>
            <a:r>
              <a:rPr lang="cs-CZ" dirty="0" err="1" smtClean="0"/>
              <a:t>Kroha</a:t>
            </a:r>
            <a:r>
              <a:rPr lang="cs-CZ" dirty="0" smtClean="0"/>
              <a:t>, E. Wiesner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s</a:t>
            </a:r>
            <a:r>
              <a:rPr lang="cs-CZ" dirty="0" smtClean="0"/>
              <a:t>větoví: </a:t>
            </a:r>
            <a:r>
              <a:rPr lang="cs-CZ" dirty="0" err="1" smtClean="0"/>
              <a:t>Le</a:t>
            </a:r>
            <a:r>
              <a:rPr lang="cs-CZ" dirty="0" smtClean="0"/>
              <a:t> </a:t>
            </a:r>
            <a:r>
              <a:rPr lang="cs-CZ" dirty="0" err="1" smtClean="0"/>
              <a:t>Corbusier</a:t>
            </a:r>
            <a:r>
              <a:rPr lang="cs-CZ" dirty="0" smtClean="0"/>
              <a:t>, Ludwig </a:t>
            </a:r>
            <a:r>
              <a:rPr lang="cs-CZ" dirty="0" err="1" smtClean="0"/>
              <a:t>Mies</a:t>
            </a:r>
            <a:r>
              <a:rPr lang="cs-CZ" dirty="0" smtClean="0"/>
              <a:t> van der </a:t>
            </a:r>
            <a:r>
              <a:rPr lang="cs-CZ" dirty="0" err="1" smtClean="0"/>
              <a:t>Rohe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996952"/>
            <a:ext cx="2615231" cy="34335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001516"/>
            <a:ext cx="2393312" cy="3429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001516"/>
            <a:ext cx="2587752" cy="3429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4814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Funkcionalismus</a:t>
            </a:r>
            <a:r>
              <a:rPr lang="cs-CZ" dirty="0" smtClean="0"/>
              <a:t> známé stavby Brno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err="1" smtClean="0"/>
              <a:t>Villa</a:t>
            </a:r>
            <a:r>
              <a:rPr lang="cs-CZ" dirty="0" smtClean="0"/>
              <a:t> </a:t>
            </a:r>
            <a:r>
              <a:rPr lang="cs-CZ" dirty="0" err="1" smtClean="0"/>
              <a:t>Tugendhat</a:t>
            </a:r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err="1" smtClean="0"/>
              <a:t>Villa</a:t>
            </a:r>
            <a:r>
              <a:rPr lang="cs-CZ" dirty="0" smtClean="0"/>
              <a:t> </a:t>
            </a:r>
            <a:r>
              <a:rPr lang="cs-CZ" dirty="0" err="1" smtClean="0"/>
              <a:t>Stiassni</a:t>
            </a:r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Zemanova kavárna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Krematorium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Hotel Avion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Brněnské výstaviště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Kolonie Nový dům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Škola pro ženské povolání Vesna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Masarykův onkologický ústav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419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13" y="701350"/>
            <a:ext cx="3942356" cy="30592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852936"/>
            <a:ext cx="3810000" cy="2819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47857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764704"/>
            <a:ext cx="4652334" cy="34892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935581"/>
            <a:ext cx="1656184" cy="38602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70223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68760"/>
            <a:ext cx="7139136" cy="375432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29644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1196752"/>
            <a:ext cx="3258028" cy="24500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190" y="692696"/>
            <a:ext cx="4223364" cy="534152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9648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Report o týdnu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ú</a:t>
            </a:r>
            <a:r>
              <a:rPr lang="cs-CZ" dirty="0" smtClean="0"/>
              <a:t>terý: procházka Masarykovou čtvrtí, </a:t>
            </a:r>
            <a:r>
              <a:rPr lang="cs-CZ" dirty="0" err="1" smtClean="0"/>
              <a:t>villa</a:t>
            </a:r>
            <a:r>
              <a:rPr lang="cs-CZ" dirty="0" smtClean="0"/>
              <a:t> </a:t>
            </a:r>
            <a:r>
              <a:rPr lang="cs-CZ" dirty="0" err="1" smtClean="0"/>
              <a:t>Stiassni</a:t>
            </a:r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s</a:t>
            </a:r>
            <a:r>
              <a:rPr lang="cs-CZ" dirty="0" smtClean="0"/>
              <a:t>tředa: </a:t>
            </a:r>
            <a:r>
              <a:rPr lang="cs-CZ" dirty="0" err="1" smtClean="0"/>
              <a:t>brownfieldy</a:t>
            </a:r>
            <a:r>
              <a:rPr lang="cs-CZ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čtvrtek: individuální práce, návštěva archivu, film Krvavá léta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p</a:t>
            </a:r>
            <a:r>
              <a:rPr lang="cs-CZ" dirty="0" smtClean="0"/>
              <a:t>átek: dokončování práce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284984"/>
            <a:ext cx="3744416" cy="28083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7145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836712"/>
            <a:ext cx="7056784" cy="5292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241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9789"/>
            <a:ext cx="3596217" cy="26971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420888"/>
            <a:ext cx="4716016" cy="35370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71095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Masarykova čtvr</a:t>
            </a:r>
            <a:r>
              <a:rPr lang="cs-CZ" dirty="0"/>
              <a:t>ť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k</a:t>
            </a:r>
            <a:r>
              <a:rPr lang="cs-CZ" dirty="0" smtClean="0"/>
              <a:t>onec 19. stol. - 70. let 20. stol.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Wilsonův 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p</a:t>
            </a:r>
            <a:r>
              <a:rPr lang="cs-CZ" dirty="0" smtClean="0"/>
              <a:t>rvní stavby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m</a:t>
            </a:r>
            <a:r>
              <a:rPr lang="cs-CZ" dirty="0" smtClean="0"/>
              <a:t>eziválečné období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k</a:t>
            </a:r>
            <a:r>
              <a:rPr lang="cs-CZ" dirty="0" smtClean="0"/>
              <a:t>omunismus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dnes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276872"/>
            <a:ext cx="5184576" cy="38884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2704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Funkcionalismus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m</a:t>
            </a:r>
            <a:r>
              <a:rPr lang="cs-CZ" dirty="0" smtClean="0"/>
              <a:t>oderní architektura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20. léta 20. století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556792"/>
            <a:ext cx="4032448" cy="296889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924944"/>
            <a:ext cx="3304778" cy="31073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5780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Funkcionalismus</a:t>
            </a:r>
            <a:r>
              <a:rPr lang="cs-CZ" dirty="0" smtClean="0"/>
              <a:t> typické rysy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j</a:t>
            </a:r>
            <a:r>
              <a:rPr lang="cs-CZ" dirty="0" smtClean="0"/>
              <a:t>ednoduché tvary bez zdobení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t</a:t>
            </a:r>
            <a:r>
              <a:rPr lang="cs-CZ" dirty="0" smtClean="0"/>
              <a:t>ehdejší nové materiály (šamotové cihly, železo, beton)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s</a:t>
            </a:r>
            <a:r>
              <a:rPr lang="cs-CZ" dirty="0" smtClean="0"/>
              <a:t>loupy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r</a:t>
            </a:r>
            <a:r>
              <a:rPr lang="cs-CZ" dirty="0" smtClean="0"/>
              <a:t>ovné střechy, střešní zahrady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v</a:t>
            </a:r>
            <a:r>
              <a:rPr lang="cs-CZ" dirty="0" smtClean="0"/>
              <a:t>olný půdorys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p</a:t>
            </a:r>
            <a:r>
              <a:rPr lang="cs-CZ" dirty="0" smtClean="0"/>
              <a:t>ásová okna, luxfery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v</a:t>
            </a:r>
            <a:r>
              <a:rPr lang="cs-CZ" dirty="0" smtClean="0"/>
              <a:t>olné průčelí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ž</a:t>
            </a:r>
            <a:r>
              <a:rPr lang="cs-CZ" dirty="0" smtClean="0"/>
              <a:t>elezobetonová skeletová konstrukce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k</a:t>
            </a:r>
            <a:r>
              <a:rPr lang="cs-CZ" dirty="0" smtClean="0"/>
              <a:t>ruhovitá okna, kruhovité prvky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750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76672"/>
            <a:ext cx="4671774" cy="58841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1843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0688"/>
            <a:ext cx="3827783" cy="260345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628800"/>
            <a:ext cx="3163792" cy="420717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0414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ákladní">
  <a:themeElements>
    <a:clrScheme name="Základní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Základní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Základní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210</TotalTime>
  <Words>169</Words>
  <Application>Microsoft Office PowerPoint</Application>
  <PresentationFormat>Předvádění na obrazovce (4:3)</PresentationFormat>
  <Paragraphs>42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Základní</vt:lpstr>
      <vt:lpstr>Projektový týden kvart</vt:lpstr>
      <vt:lpstr>Report o týdnu</vt:lpstr>
      <vt:lpstr>Prezentace aplikace PowerPoint</vt:lpstr>
      <vt:lpstr>Prezentace aplikace PowerPoint</vt:lpstr>
      <vt:lpstr>Masarykova čtvrť</vt:lpstr>
      <vt:lpstr>Funkcionalismus</vt:lpstr>
      <vt:lpstr>Funkcionalismus typické rysy</vt:lpstr>
      <vt:lpstr>Prezentace aplikace PowerPoint</vt:lpstr>
      <vt:lpstr>Prezentace aplikace PowerPoint</vt:lpstr>
      <vt:lpstr>Funkcionalismus  architekti</vt:lpstr>
      <vt:lpstr>Funkcionalismus známé stavby Brno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Biskupské gymnázium Brno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Projektový týden kvart</dc:title>
  <dc:creator>Veronika Kulhavá</dc:creator>
  <cp:lastModifiedBy>Veronika Kulhavá</cp:lastModifiedBy>
  <cp:revision>13</cp:revision>
  <dcterms:created xsi:type="dcterms:W3CDTF">2018-09-21T06:01:48Z</dcterms:created>
  <dcterms:modified xsi:type="dcterms:W3CDTF">2018-09-27T05:50:15Z</dcterms:modified>
</cp:coreProperties>
</file>