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57" r:id="rId5"/>
    <p:sldId id="258" r:id="rId6"/>
    <p:sldId id="259" r:id="rId7"/>
    <p:sldId id="260" r:id="rId8"/>
    <p:sldId id="261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1BC1A4-7A81-4291-BFA4-266397DB63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8966C3F-457B-4176-ABAB-292C3EC5D9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70298EA-1AA3-4953-8743-F558D15B2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EE77-7097-43B6-BFD0-34ED1D420FEA}" type="datetimeFigureOut">
              <a:rPr lang="cs-CZ" smtClean="0"/>
              <a:t>31.10.2017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9AB3517-EEA7-4A2F-9EDA-91B6BE3F5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478E1BC-9193-447F-9B1D-C1EDAE89C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0CB6-198E-49C3-BE9C-F5561E90DB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1810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827949-4DA2-4148-A5DE-12D84956A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7263B2D-E63C-4584-9229-E642CA65D9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F128FA0-4819-41C5-83BF-32C98D3A9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EE77-7097-43B6-BFD0-34ED1D420FEA}" type="datetimeFigureOut">
              <a:rPr lang="cs-CZ" smtClean="0"/>
              <a:t>31.10.2017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8B8D4E0-005D-4B5A-828E-947B272FE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8082CA6-B185-42D7-894F-BBCC3E925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0CB6-198E-49C3-BE9C-F5561E90DB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0961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7FD871B-C58D-4935-BDE2-DE65F6D90E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E82C2C2-E8DA-4C0D-9CED-DF40791800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592DC7C-023A-4CDD-AB32-2166909B4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EE77-7097-43B6-BFD0-34ED1D420FEA}" type="datetimeFigureOut">
              <a:rPr lang="cs-CZ" smtClean="0"/>
              <a:t>31.10.2017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E88A186-11B3-4BC3-B66C-4A7E468B1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9B02DEE-C12F-4DAF-8C86-FE85A8CF5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0CB6-198E-49C3-BE9C-F5561E90DB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5925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8C6210-BD9E-49E6-A9EC-0D7BD37F7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8AD3992-A9A7-420F-9016-B9639CFB61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F09D284-5FBD-42FC-A3ED-BC1CF5B1C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EE77-7097-43B6-BFD0-34ED1D420FEA}" type="datetimeFigureOut">
              <a:rPr lang="cs-CZ" smtClean="0"/>
              <a:t>31.10.2017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30607BA-8DBF-4259-B6B4-0261BCAAB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5BDFC93-EC39-431F-A352-E2399A205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0CB6-198E-49C3-BE9C-F5561E90DB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1462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144988-D48A-4730-BA6B-BC5265F3D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B7D89E7-A59E-4573-AB2A-3740E9A238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97CA6CD-6C6F-47C9-BE34-40C4338BB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EE77-7097-43B6-BFD0-34ED1D420FEA}" type="datetimeFigureOut">
              <a:rPr lang="cs-CZ" smtClean="0"/>
              <a:t>31.10.2017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A622A6-C599-4367-859E-6EE80094C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E1ECD19-809B-4127-A1B0-A3130B87F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0CB6-198E-49C3-BE9C-F5561E90DB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8099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83ABBA-7472-400B-AC55-BD11CE170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0E679E1-D65F-414D-A661-14EE2A2DA3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2714D3F-F9F0-41F1-96EE-1B5F535AF4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6A1531C-8ED6-4EA7-B947-DAFD3F358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EE77-7097-43B6-BFD0-34ED1D420FEA}" type="datetimeFigureOut">
              <a:rPr lang="cs-CZ" smtClean="0"/>
              <a:t>31.10.2017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4D4DF8B-DFDB-4323-A32A-EF6D51F21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E906173-7C8A-4828-A508-F22A6BF85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0CB6-198E-49C3-BE9C-F5561E90DB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1195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BD7AD2-FE0E-452B-BFE6-CD651CD6E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C27BC00-66E7-4F98-ADA1-5FB6A72D6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13065C7-978A-45AB-813B-6C1378ECEC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55E94A82-D44A-4741-ADC2-7938FDB33E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8EE98344-B2FE-42FD-89E9-2F1220D666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617F654-5E77-4A67-8B95-E6ECBDD00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EE77-7097-43B6-BFD0-34ED1D420FEA}" type="datetimeFigureOut">
              <a:rPr lang="cs-CZ" smtClean="0"/>
              <a:t>31.10.2017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2F57EA6-8949-4666-B693-7BDA7882F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509A8AC-C80F-4ACF-846F-5C797EF88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0CB6-198E-49C3-BE9C-F5561E90DB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2296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C5B462-7350-4AF2-AF62-3CFB7A2C3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58C20EF-4B93-4910-81DF-DEE263EA7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EE77-7097-43B6-BFD0-34ED1D420FEA}" type="datetimeFigureOut">
              <a:rPr lang="cs-CZ" smtClean="0"/>
              <a:t>31.10.2017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818CE8A-C1B2-4198-A0B4-77C98CB74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87BA42C-5676-4439-B249-D47C2ADFC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0CB6-198E-49C3-BE9C-F5561E90DB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4107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CAAF1CE-FFEC-440F-B1CF-C5653F488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EE77-7097-43B6-BFD0-34ED1D420FEA}" type="datetimeFigureOut">
              <a:rPr lang="cs-CZ" smtClean="0"/>
              <a:t>31.10.2017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C6B5F97-D277-439C-9571-9B01AC9DD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4A2D718-5265-4D96-87CB-E86723535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0CB6-198E-49C3-BE9C-F5561E90DB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9279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1B3597-8577-44A9-BF6F-6FFFA8347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AB4ED32-4C89-4C83-A410-8C82A787A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DF9A476F-5D67-48C1-951C-0536ACFD8B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DCEC3BD-B02F-4A3F-8317-F4A285440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EE77-7097-43B6-BFD0-34ED1D420FEA}" type="datetimeFigureOut">
              <a:rPr lang="cs-CZ" smtClean="0"/>
              <a:t>31.10.2017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66E748F-9389-4EA0-995A-02AF359A8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BE5500C-C955-47C8-A8DD-01E75E586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0CB6-198E-49C3-BE9C-F5561E90DB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1696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82D5C2-42AF-4D20-8F46-79887B8C8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284E0D4-01EE-41A2-B587-CE5A82B94C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16862860-E90F-45FF-8C58-3B521A899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EEE76F3-65C1-4E16-A7EE-5089E276D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EE77-7097-43B6-BFD0-34ED1D420FEA}" type="datetimeFigureOut">
              <a:rPr lang="cs-CZ" smtClean="0"/>
              <a:t>31.10.2017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6D911F7-7922-4BE3-B60E-8742E0618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20A7D1F-C4A1-4FB9-A40E-7388E7CD1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20CB6-198E-49C3-BE9C-F5561E90DB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3458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3EEA0B5-0EC6-44DE-8B9B-B221EB5D1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2EF4F97-E183-414B-9911-C8FCB0CE7B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D2C2E70-3E55-4F75-A312-91B5682457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FEE77-7097-43B6-BFD0-34ED1D420FEA}" type="datetimeFigureOut">
              <a:rPr lang="cs-CZ" smtClean="0"/>
              <a:t>31.10.2017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32B3D14-DB67-4A55-992D-E401954833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C591FC6-570B-497A-A499-550D11796C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20CB6-198E-49C3-BE9C-F5561E90DB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9456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C203AF-3334-4459-AA22-EC04FC486F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7200" dirty="0"/>
              <a:t>Erasmus +</a:t>
            </a:r>
            <a:br>
              <a:rPr lang="cs-CZ" dirty="0"/>
            </a:br>
            <a:r>
              <a:rPr lang="en-GB" sz="5300" dirty="0"/>
              <a:t>Sustainability by biotechnology</a:t>
            </a:r>
            <a:endParaRPr lang="en-GB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2E7A1F6-D721-41FD-A39A-3206D51A1A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 err="1"/>
              <a:t>Miskolc</a:t>
            </a:r>
            <a:r>
              <a:rPr lang="cs-CZ" dirty="0"/>
              <a:t> 2017</a:t>
            </a:r>
          </a:p>
        </p:txBody>
      </p:sp>
    </p:spTree>
    <p:extLst>
      <p:ext uri="{BB962C8B-B14F-4D97-AF65-F5344CB8AC3E}">
        <p14:creationId xmlns:p14="http://schemas.microsoft.com/office/powerpoint/2010/main" val="13691723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exteriér, budova, obloha, strom&#10;&#10;Popis vygenerován s velmi vysokou mírou spolehlivosti">
            <a:extLst>
              <a:ext uri="{FF2B5EF4-FFF2-40B4-BE49-F238E27FC236}">
                <a16:creationId xmlns:a16="http://schemas.microsoft.com/office/drawing/2014/main" id="{1B4CC7CD-070C-4354-91CD-C8EB2F8F7B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9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926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obloha, exteriér, osoba, země&#10;&#10;Popis vygenerován s velmi vysokou mírou spolehlivosti">
            <a:extLst>
              <a:ext uri="{FF2B5EF4-FFF2-40B4-BE49-F238E27FC236}">
                <a16:creationId xmlns:a16="http://schemas.microsoft.com/office/drawing/2014/main" id="{EF58E1D8-5817-4396-AE6A-209F205A96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814" y="0"/>
            <a:ext cx="74663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6346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exteriér, obloha, strom, bašta&#10;&#10;Popis vygenerován s velmi vysokou mírou spolehlivosti">
            <a:extLst>
              <a:ext uri="{FF2B5EF4-FFF2-40B4-BE49-F238E27FC236}">
                <a16:creationId xmlns:a16="http://schemas.microsoft.com/office/drawing/2014/main" id="{7B51ACE9-503A-49FA-906C-B6F5119B23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37" r="-1" b="-1"/>
          <a:stretch/>
        </p:blipFill>
        <p:spPr>
          <a:xfrm>
            <a:off x="6141721" y="321732"/>
            <a:ext cx="5728547" cy="6214533"/>
          </a:xfrm>
          <a:prstGeom prst="rect">
            <a:avLst/>
          </a:prstGeom>
        </p:spPr>
      </p:pic>
      <p:pic>
        <p:nvPicPr>
          <p:cNvPr id="5" name="Obrázek 4" descr="Obsah obrázku exteriér, obloha, budova, silnice&#10;&#10;Popis vygenerován s velmi vysokou mírou spolehlivosti">
            <a:extLst>
              <a:ext uri="{FF2B5EF4-FFF2-40B4-BE49-F238E27FC236}">
                <a16:creationId xmlns:a16="http://schemas.microsoft.com/office/drawing/2014/main" id="{2D0D289D-C8D1-4DDF-93D0-798DAD90C3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0" r="-1" b="11067"/>
          <a:stretch/>
        </p:blipFill>
        <p:spPr>
          <a:xfrm>
            <a:off x="321731" y="321732"/>
            <a:ext cx="5728548" cy="621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3379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75CD8E-4170-4ECF-A355-C899E9567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sítě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9B5E093-20A6-4C21-9413-483DCDB312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b="1" dirty="0"/>
              <a:t>Instagram:</a:t>
            </a:r>
            <a:r>
              <a:rPr lang="en-US" dirty="0"/>
              <a:t> https://www.instagram.com/biotechproject/</a:t>
            </a:r>
          </a:p>
          <a:p>
            <a:r>
              <a:rPr lang="en-US" b="1" dirty="0"/>
              <a:t>Facebook:</a:t>
            </a:r>
            <a:r>
              <a:rPr lang="en-US" dirty="0"/>
              <a:t> https://www.facebook.com/groups/1908984959355253 </a:t>
            </a:r>
            <a:endParaRPr lang="cs-CZ" dirty="0"/>
          </a:p>
          <a:p>
            <a:r>
              <a:rPr lang="en-US" b="1" dirty="0" err="1"/>
              <a:t>Youtube</a:t>
            </a:r>
            <a:r>
              <a:rPr lang="en-US" b="1" dirty="0"/>
              <a:t>:</a:t>
            </a:r>
            <a:r>
              <a:rPr lang="cs-CZ" b="1" dirty="0"/>
              <a:t> </a:t>
            </a:r>
            <a:r>
              <a:rPr lang="en-US" dirty="0"/>
              <a:t>https://www.youtube.com/channel/UCYg2MDTENYyHDhkTkSR6o2w</a:t>
            </a:r>
            <a:endParaRPr lang="cs-CZ" dirty="0"/>
          </a:p>
          <a:p>
            <a:r>
              <a:rPr lang="en-US" b="1" dirty="0"/>
              <a:t>Website:</a:t>
            </a:r>
            <a:r>
              <a:rPr lang="en-US" dirty="0"/>
              <a:t> http://www.sustainabilitybybiotechnology.com/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5312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 descr="Obsah obrázku obloha, exteriér, strom, silnice&#10;&#10;Popis vygenerován s velmi vysokou mírou spolehlivosti">
            <a:extLst>
              <a:ext uri="{FF2B5EF4-FFF2-40B4-BE49-F238E27FC236}">
                <a16:creationId xmlns:a16="http://schemas.microsoft.com/office/drawing/2014/main" id="{9759827D-2600-4EBC-9B1D-42D8281E6F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9" b="1507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609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 descr="Obsah obrázku budova, exteriér, obloha&#10;&#10;Popis vygenerován s velmi vysokou mírou spolehlivosti">
            <a:extLst>
              <a:ext uri="{FF2B5EF4-FFF2-40B4-BE49-F238E27FC236}">
                <a16:creationId xmlns:a16="http://schemas.microsoft.com/office/drawing/2014/main" id="{A1470D29-353F-4D58-A7F9-D8D8B78C28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44" b="737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00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osoba, exteriér, budova, lidé&#10;&#10;Popis vygenerován s velmi vysokou mírou spolehlivosti">
            <a:extLst>
              <a:ext uri="{FF2B5EF4-FFF2-40B4-BE49-F238E27FC236}">
                <a16:creationId xmlns:a16="http://schemas.microsoft.com/office/drawing/2014/main" id="{63076448-5348-45F2-BAAB-C4DC4BC05C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51" b="796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900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interiér, strop, osoba, zeď&#10;&#10;Popis vygenerován s velmi vysokou mírou spolehlivosti">
            <a:extLst>
              <a:ext uri="{FF2B5EF4-FFF2-40B4-BE49-F238E27FC236}">
                <a16:creationId xmlns:a16="http://schemas.microsoft.com/office/drawing/2014/main" id="{60010EAA-541B-4332-A5F2-AAD5A87E6A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019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interiér, osoba, zeď, strop&#10;&#10;Popis vygenerován s velmi vysokou mírou spolehlivosti">
            <a:extLst>
              <a:ext uri="{FF2B5EF4-FFF2-40B4-BE49-F238E27FC236}">
                <a16:creationId xmlns:a16="http://schemas.microsoft.com/office/drawing/2014/main" id="{ED890A6E-87AA-42ED-901C-48CD2B0895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965" y="0"/>
            <a:ext cx="73940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023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přenosný počítač, počítač, interiér, osoba&#10;&#10;Popis vygenerován s velmi vysokou mírou spolehlivosti">
            <a:extLst>
              <a:ext uri="{FF2B5EF4-FFF2-40B4-BE49-F238E27FC236}">
                <a16:creationId xmlns:a16="http://schemas.microsoft.com/office/drawing/2014/main" id="{937CD555-73FA-4EC4-A58A-5A1C34556F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68" b="714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415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Související obrázek">
            <a:extLst>
              <a:ext uri="{FF2B5EF4-FFF2-40B4-BE49-F238E27FC236}">
                <a16:creationId xmlns:a16="http://schemas.microsoft.com/office/drawing/2014/main" id="{623504A2-E2F0-4636-9288-AE31E854E2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3" b="1377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5521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exteriér, voda, obloha, budova&#10;&#10;Popis vygenerován s velmi vysokou mírou spolehlivosti">
            <a:extLst>
              <a:ext uri="{FF2B5EF4-FFF2-40B4-BE49-F238E27FC236}">
                <a16:creationId xmlns:a16="http://schemas.microsoft.com/office/drawing/2014/main" id="{6F1F941A-4BB8-4964-B7A5-0CFFDDF8BA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70" b="186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84059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54</Words>
  <Application>Microsoft Office PowerPoint</Application>
  <PresentationFormat>Širokoúhlá obrazovka</PresentationFormat>
  <Paragraphs>8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Motiv Office</vt:lpstr>
      <vt:lpstr>Erasmus + Sustainability by biotechnology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Sociální sítě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Erasmus + Sustainability by biotechnology</dc:title>
  <dc:creator>Dell</dc:creator>
  <cp:lastModifiedBy>Dell</cp:lastModifiedBy>
  <cp:revision>3</cp:revision>
  <dcterms:created xsi:type="dcterms:W3CDTF">2017-10-31T21:58:42Z</dcterms:created>
  <dcterms:modified xsi:type="dcterms:W3CDTF">2017-10-31T22:17:59Z</dcterms:modified>
</cp:coreProperties>
</file>