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4" r:id="rId8"/>
    <p:sldId id="265" r:id="rId9"/>
    <p:sldId id="266" r:id="rId10"/>
    <p:sldId id="263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403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Tm="4403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  <p:transition spd="slow" advTm="4403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4A0F0D-81B1-42BA-9F7F-EC1F98F3BB1E}" type="datetimeFigureOut">
              <a:rPr lang="cs-CZ" smtClean="0"/>
              <a:pPr/>
              <a:t>21.09.2017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246A4E-834D-4A59-8CD7-03D59DD741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4403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40B807-AF14-4AD2-83B2-AD6AB5C48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295" y="677197"/>
            <a:ext cx="11277600" cy="1222375"/>
          </a:xfrm>
        </p:spPr>
        <p:txBody>
          <a:bodyPr/>
          <a:lstStyle/>
          <a:p>
            <a:pPr algn="just"/>
            <a:r>
              <a:rPr lang="cs-CZ" dirty="0"/>
              <a:t>Brněnská NEJ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36F4ED-66C0-44D1-94A7-3A0E6A4629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Pečinka</a:t>
            </a:r>
            <a:r>
              <a:rPr lang="cs-CZ" dirty="0"/>
              <a:t>, Podivínský, </a:t>
            </a:r>
            <a:r>
              <a:rPr lang="cs-CZ" dirty="0" err="1"/>
              <a:t>Pola</a:t>
            </a:r>
            <a:r>
              <a:rPr lang="cs-CZ" dirty="0"/>
              <a:t>, Šebek</a:t>
            </a:r>
          </a:p>
        </p:txBody>
      </p:sp>
      <p:pic>
        <p:nvPicPr>
          <p:cNvPr id="4" name="zlatá loď 1">
            <a:hlinkClick r:id="" action="ppaction://media"/>
            <a:extLst>
              <a:ext uri="{FF2B5EF4-FFF2-40B4-BE49-F238E27FC236}">
                <a16:creationId xmlns:a16="http://schemas.microsoft.com/office/drawing/2014/main" id="{4134037B-3265-4259-A7AC-AFEE2BA0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530" y="5098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7568"/>
      </p:ext>
    </p:extLst>
  </p:cSld>
  <p:clrMapOvr>
    <a:masterClrMapping/>
  </p:clrMapOvr>
  <p:transition spd="slow" advTm="544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2B94C8A-AFE1-45DF-9084-372B376A88E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36757" y="624289"/>
            <a:ext cx="7995120" cy="1629514"/>
          </a:xfrm>
        </p:spPr>
        <p:txBody>
          <a:bodyPr>
            <a:noAutofit/>
          </a:bodyPr>
          <a:lstStyle/>
          <a:p>
            <a:r>
              <a:rPr lang="cs-CZ" sz="2800" dirty="0"/>
              <a:t>Věděli jste, co je na těchto věcech NEJ? </a:t>
            </a:r>
          </a:p>
          <a:p>
            <a:r>
              <a:rPr lang="cs-CZ" sz="2800" dirty="0"/>
              <a:t>Pokud ne, tak přijďte na stánek Brněnská NEJ projektových týdnů kvart. </a:t>
            </a:r>
          </a:p>
          <a:p>
            <a:r>
              <a:rPr lang="cs-CZ" sz="2800" dirty="0"/>
              <a:t>Dozvíte se tam mnohé o těchto zajímavostech!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E079143-3FEA-4FEE-826C-AE1322535C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02" y="3208185"/>
            <a:ext cx="5712247" cy="2575776"/>
          </a:xfrm>
        </p:spPr>
      </p:pic>
    </p:spTree>
    <p:extLst>
      <p:ext uri="{BB962C8B-B14F-4D97-AF65-F5344CB8AC3E}">
        <p14:creationId xmlns:p14="http://schemas.microsoft.com/office/powerpoint/2010/main" val="2009244682"/>
      </p:ext>
    </p:extLst>
  </p:cSld>
  <p:clrMapOvr>
    <a:masterClrMapping/>
  </p:clrMapOvr>
  <p:transition spd="slow" advTm="11166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8AAE5-DFDF-45E9-9EA3-E1817198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094" y="401265"/>
            <a:ext cx="3932237" cy="676141"/>
          </a:xfrm>
        </p:spPr>
        <p:txBody>
          <a:bodyPr>
            <a:normAutofit/>
          </a:bodyPr>
          <a:lstStyle/>
          <a:p>
            <a:r>
              <a:rPr lang="cs-CZ" sz="3200" dirty="0"/>
              <a:t>Vila </a:t>
            </a:r>
            <a:r>
              <a:rPr lang="cs-CZ" sz="3200" dirty="0" err="1"/>
              <a:t>Tugendhat</a:t>
            </a:r>
            <a:endParaRPr lang="cs-CZ" sz="3200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602E33E-5CF7-4DF1-9875-A6D595CB45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75" y="1392649"/>
            <a:ext cx="9089823" cy="478015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478510"/>
      </p:ext>
    </p:extLst>
  </p:cSld>
  <p:clrMapOvr>
    <a:masterClrMapping/>
  </p:clrMapOvr>
  <p:transition spd="slow" advTm="690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50BC7-0B0C-4A85-80D0-F437CBAD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637504"/>
          </a:xfrm>
        </p:spPr>
        <p:txBody>
          <a:bodyPr>
            <a:noAutofit/>
          </a:bodyPr>
          <a:lstStyle/>
          <a:p>
            <a:r>
              <a:rPr lang="cs-CZ" sz="3200" dirty="0"/>
              <a:t>Hotel Avion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89C5272-B17E-4F00-99B3-257E0CA5F5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16" y="1706137"/>
            <a:ext cx="3048000" cy="406400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27CC952-F96B-4078-A217-4E2C321CB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6" y="1745416"/>
            <a:ext cx="3087563" cy="40697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D0CA456-B46E-46E7-B9FA-E896C6A14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76" y="2265917"/>
            <a:ext cx="3771568" cy="2851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60127"/>
      </p:ext>
    </p:extLst>
  </p:cSld>
  <p:clrMapOvr>
    <a:masterClrMapping/>
  </p:clrMapOvr>
  <p:transition spd="slow" advTm="887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132AAA-51EE-4BB7-B441-49EAE7F6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8411"/>
            <a:ext cx="3932237" cy="611746"/>
          </a:xfrm>
        </p:spPr>
        <p:txBody>
          <a:bodyPr>
            <a:normAutofit/>
          </a:bodyPr>
          <a:lstStyle/>
          <a:p>
            <a:r>
              <a:rPr lang="cs-CZ" sz="3200" dirty="0"/>
              <a:t>AZ Tower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FAECAB3-D76A-4590-ACBE-5B0EE4D660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9" y="1178129"/>
            <a:ext cx="6915956" cy="4610637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847B945-5DC0-489A-954E-CCA9831A6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07" y="1205426"/>
            <a:ext cx="3457979" cy="4610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916791"/>
      </p:ext>
    </p:extLst>
  </p:cSld>
  <p:clrMapOvr>
    <a:masterClrMapping/>
  </p:clrMapOvr>
  <p:transition spd="slow" advTm="801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A9B34-9567-4375-B063-06F140DB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016325" cy="727656"/>
          </a:xfrm>
        </p:spPr>
        <p:txBody>
          <a:bodyPr>
            <a:noAutofit/>
          </a:bodyPr>
          <a:lstStyle/>
          <a:p>
            <a:r>
              <a:rPr lang="cs-CZ" sz="3200" dirty="0"/>
              <a:t>Brněnské výstaviště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25E9830-DC27-4AB6-9864-DD0916D84CB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 flipH="1">
            <a:off x="4772026" y="582327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FC14023-033B-4D21-AA7B-7C7122B67C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257" y="2146822"/>
            <a:ext cx="4271671" cy="2832304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666AA14-D385-4AB3-BEE9-85FCD0367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91" y="1676178"/>
            <a:ext cx="5494985" cy="4121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570832"/>
      </p:ext>
    </p:extLst>
  </p:cSld>
  <p:clrMapOvr>
    <a:masterClrMapping/>
  </p:clrMapOvr>
  <p:transition spd="slow" advTm="799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3794E-1091-442A-92DB-944B63DB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7" cy="624625"/>
          </a:xfrm>
        </p:spPr>
        <p:txBody>
          <a:bodyPr>
            <a:noAutofit/>
          </a:bodyPr>
          <a:lstStyle/>
          <a:p>
            <a:r>
              <a:rPr lang="cs-CZ" sz="3200" dirty="0"/>
              <a:t>CZ </a:t>
            </a:r>
            <a:r>
              <a:rPr lang="cs-CZ" sz="3200" dirty="0" err="1"/>
              <a:t>Bren</a:t>
            </a:r>
            <a:endParaRPr lang="cs-CZ" sz="3200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1C69493-4AF0-48AC-AFBD-4DC3C62D73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99" y="4006292"/>
            <a:ext cx="7410208" cy="2396236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8DB7A2-78D5-4A8B-A15D-CD1A52538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56" y="586777"/>
            <a:ext cx="5160569" cy="3104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391867"/>
      </p:ext>
    </p:extLst>
  </p:cSld>
  <p:clrMapOvr>
    <a:masterClrMapping/>
  </p:clrMapOvr>
  <p:transition spd="slow" advTm="721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E66FF-D67E-40FF-AEC0-B87D0A70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7" cy="624625"/>
          </a:xfrm>
        </p:spPr>
        <p:txBody>
          <a:bodyPr>
            <a:normAutofit/>
          </a:bodyPr>
          <a:lstStyle/>
          <a:p>
            <a:r>
              <a:rPr lang="cs-CZ" sz="3200" dirty="0"/>
              <a:t>Masarykův okruh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D884002-AB67-43B7-9556-7121221E23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84" y="1354782"/>
            <a:ext cx="6132604" cy="4675031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12AF66-890F-4AD8-85BB-15B6A39F26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3569">
            <a:off x="6825803" y="1874634"/>
            <a:ext cx="4902155" cy="2551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135090"/>
      </p:ext>
    </p:extLst>
  </p:cSld>
  <p:clrMapOvr>
    <a:masterClrMapping/>
  </p:clrMapOvr>
  <p:transition spd="slow" advTm="850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6DABA-E702-4529-B88B-815DE386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8413394" cy="637504"/>
          </a:xfrm>
        </p:spPr>
        <p:txBody>
          <a:bodyPr>
            <a:noAutofit/>
          </a:bodyPr>
          <a:lstStyle/>
          <a:p>
            <a:r>
              <a:rPr lang="cs-CZ" sz="3200" dirty="0"/>
              <a:t>Lužánky a Denisovy sady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B1EE2FD-8752-4D6E-9BF2-F072B652B3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50" y="1749799"/>
            <a:ext cx="5152187" cy="3421911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F06699-2C8F-461C-85AE-AE65594F55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19" y="2254959"/>
            <a:ext cx="5152187" cy="3421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694973"/>
      </p:ext>
    </p:extLst>
  </p:cSld>
  <p:clrMapOvr>
    <a:masterClrMapping/>
  </p:clrMapOvr>
  <p:transition spd="slow" advTm="807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4DDCC-D0F2-4311-959E-FFC7759C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2"/>
            <a:ext cx="7526290" cy="530225"/>
          </a:xfrm>
        </p:spPr>
        <p:txBody>
          <a:bodyPr>
            <a:noAutofit/>
          </a:bodyPr>
          <a:lstStyle/>
          <a:p>
            <a:r>
              <a:rPr lang="cs-CZ" sz="3200" dirty="0"/>
              <a:t>Brněnský granodiorit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42CC020-297E-4EF8-96F0-D532694604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82" y="1478747"/>
            <a:ext cx="7443923" cy="496261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84040"/>
      </p:ext>
    </p:extLst>
  </p:cSld>
  <p:clrMapOvr>
    <a:masterClrMapping/>
  </p:clrMapOvr>
  <p:transition spd="slow" advTm="664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281</TotalTime>
  <Words>58</Words>
  <Application>Microsoft Office PowerPoint</Application>
  <PresentationFormat>Širokoúhlá obrazovka</PresentationFormat>
  <Paragraphs>13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Franklin Gothic Book</vt:lpstr>
      <vt:lpstr>Franklin Gothic Medium</vt:lpstr>
      <vt:lpstr>Wingdings 2</vt:lpstr>
      <vt:lpstr>Cesta</vt:lpstr>
      <vt:lpstr>Brněnská NEJ</vt:lpstr>
      <vt:lpstr>Vila Tugendhat</vt:lpstr>
      <vt:lpstr>Hotel Avion</vt:lpstr>
      <vt:lpstr>AZ Tower</vt:lpstr>
      <vt:lpstr>Brněnské výstaviště</vt:lpstr>
      <vt:lpstr>CZ Bren</vt:lpstr>
      <vt:lpstr>Masarykův okruh</vt:lpstr>
      <vt:lpstr>Lužánky a Denisovy sady</vt:lpstr>
      <vt:lpstr>Brněnský granodiorit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Brněnská NEJ</dc:title>
  <dc:creator>Michaela Pečinková</dc:creator>
  <cp:lastModifiedBy>Daniel Pečinka</cp:lastModifiedBy>
  <cp:revision>24</cp:revision>
  <dcterms:created xsi:type="dcterms:W3CDTF">2017-09-20T07:26:20Z</dcterms:created>
  <dcterms:modified xsi:type="dcterms:W3CDTF">2017-09-21T06:39:22Z</dcterms:modified>
</cp:coreProperties>
</file>