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Úvodní sníme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64592" y="146304"/>
            <a:ext cx="8814815" cy="2505455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8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Nadpis a svislý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2308859" y="-205423"/>
            <a:ext cx="452627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Svislý nadpis a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l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va obsah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26" name="Shape 26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Nadpis a obsah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Pouze nadpi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39" name="Shape 39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Záhlaví části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000128" y="3267456"/>
            <a:ext cx="7406639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68BE6E"/>
              </a:buClr>
              <a:buFont typeface="Rockwell"/>
              <a:buNone/>
              <a:defRPr b="1" i="0" sz="4000" u="none" cap="none" strike="noStrike">
                <a:solidFill>
                  <a:srgbClr val="68BE6E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Porovnání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16743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4800600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rázdný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Obsah s titulkem"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057551" y="1057655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1" i="0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ckwel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0368" lvl="0" marL="292608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78740" lvl="1" marL="59436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482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0960" lvl="3" marL="10515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8072" lvl="4" marL="1261872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Obrázek s titulke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1" i="0" sz="20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6510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371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588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282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304800" y="249863"/>
            <a:ext cx="8534399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29210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" flip="none" tx="0" sx="50000" ty="0" sy="5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64592" y="147084"/>
            <a:ext cx="8810846" cy="6565391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rgbClr val="B8B9B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600" u="none" cap="none" strike="noStrike">
                <a:solidFill>
                  <a:srgbClr val="DFE0D3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ckwell"/>
              <a:buNone/>
              <a:defRPr b="0" i="0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rIns="2286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1" i="0" lang="cs-CZ" sz="48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Brno ve 20. století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27783" y="2780927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24687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s-CZ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Kvarta B: Jiří Kohl, Adam Oberajtr, Teodor André Mišun, Kryštof Jeřábek, Tadeáš Kamínek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622585"/>
            <a:ext cx="3888432" cy="283369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5000" kx="195000" rotWithShape="0" algn="tl" dir="12900000" dist="50800" ky="19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1987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Nový autodrom Masarykův okruh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983" y="1844824"/>
            <a:ext cx="3960440" cy="264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3501007"/>
            <a:ext cx="4252973" cy="259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1992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Zřízen Ústavní soud ČSFR v Brně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7" y="1916832"/>
            <a:ext cx="3989951" cy="265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3832628"/>
            <a:ext cx="4491181" cy="229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1997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Zpřístupněna severní část hradu Špilberk</a:t>
            </a:r>
          </a:p>
        </p:txBody>
      </p:sp>
      <p:pic>
        <p:nvPicPr>
          <p:cNvPr id="181" name="Shape 18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2924943"/>
            <a:ext cx="4986191" cy="33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Přijďte se 9. října podívat na náš historický stolek v budově Bigy.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Kvíz + Odměny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Historická výstava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Spousta zajímavých informací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Historická videa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Občerstvení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s-CZ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…a daleko více super věcí čekající jen a         jen na Vás ☺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07504" y="33569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Děkujeme za pozornost a brzy NASHLEDANOU!</a:t>
            </a:r>
            <a:br>
              <a:rPr b="0" i="0" lang="cs-CZ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</a:br>
            <a:br>
              <a:rPr b="0" i="0" lang="cs-CZ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b="0" i="0" lang="cs-CZ" sz="414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...Těšíme se na Vás!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1900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Elektrifikována pouliční dráha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Město má rozlohu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  1 150 ha a 138 000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  obyvatel</a:t>
            </a:r>
          </a:p>
        </p:txBody>
      </p:sp>
      <p:pic>
        <p:nvPicPr>
          <p:cNvPr id="102" name="Shape 10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420888"/>
            <a:ext cx="4038599" cy="301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4005064"/>
            <a:ext cx="2880320" cy="231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1919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Založena Masarykova univerzita</a:t>
            </a:r>
          </a:p>
        </p:txBody>
      </p:sp>
      <p:pic>
        <p:nvPicPr>
          <p:cNvPr id="110" name="Shape 1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39" y="1700808"/>
            <a:ext cx="3652149" cy="273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5" y="3284983"/>
            <a:ext cx="4032448" cy="302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1928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Výstava soudobé kultury na výstavišti</a:t>
            </a:r>
          </a:p>
        </p:txBody>
      </p:sp>
      <p:pic>
        <p:nvPicPr>
          <p:cNvPr id="118" name="Shape 1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2674356"/>
            <a:ext cx="5478759" cy="369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1772816"/>
            <a:ext cx="3456383" cy="25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Batang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Batang"/>
                <a:ea typeface="Batang"/>
                <a:cs typeface="Batang"/>
                <a:sym typeface="Batang"/>
              </a:rPr>
              <a:t>1930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Dokončena vila Tugendhat</a:t>
            </a:r>
          </a:p>
        </p:txBody>
      </p:sp>
      <p:pic>
        <p:nvPicPr>
          <p:cNvPr id="126" name="Shape 12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5" y="3645023"/>
            <a:ext cx="4521665" cy="284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1958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Zbudováno letiště.</a:t>
            </a:r>
          </a:p>
        </p:txBody>
      </p:sp>
      <p:pic>
        <p:nvPicPr>
          <p:cNvPr id="133" name="Shape 1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7" y="1700808"/>
            <a:ext cx="3954170" cy="18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140967"/>
            <a:ext cx="4141940" cy="323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7" y="4005064"/>
            <a:ext cx="2952328" cy="209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1959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Zahájení pravidelných strojírenských veletrhů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1844824"/>
            <a:ext cx="3888432" cy="290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3573016"/>
            <a:ext cx="4038599" cy="288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1965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Výstavba nového divadla – Janáčkovy opery</a:t>
            </a:r>
          </a:p>
        </p:txBody>
      </p:sp>
      <p:pic>
        <p:nvPicPr>
          <p:cNvPr id="150" name="Shape 15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3068959"/>
            <a:ext cx="4492209" cy="322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7087" y="1916832"/>
            <a:ext cx="3096343" cy="424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064" lvl="0" marL="54864" marR="0" rtl="0" algn="ctr">
              <a:spcBef>
                <a:spcPts val="0"/>
              </a:spcBef>
              <a:buClr>
                <a:srgbClr val="E7E9C9"/>
              </a:buClr>
              <a:buSzPct val="25000"/>
              <a:buFont typeface="Rockwell"/>
              <a:buNone/>
            </a:pPr>
            <a:r>
              <a:rPr b="0" i="0" lang="cs-CZ" sz="46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1970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</a:pPr>
            <a:r>
              <a:rPr b="0" i="0" lang="cs-CZ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Zahájení výstavby VUT na Palackém vrchu</a:t>
            </a:r>
          </a:p>
        </p:txBody>
      </p:sp>
      <p:pic>
        <p:nvPicPr>
          <p:cNvPr id="158" name="Shape 15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2726430"/>
            <a:ext cx="4680520" cy="35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tí písma">
  <a:themeElements>
    <a:clrScheme name="Lití písma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