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1" name="Shape 9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1" name="Shape 16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9" name="Shape 16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7" name="Shape 17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4" name="Shape 18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0" name="Shape 190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8" name="Shape 9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6" name="Shape 10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4" name="Shape 11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1" name="Shape 12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9" name="Shape 12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8" name="Shape 13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6" name="Shape 14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4" name="Shape 15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title">
  <p:cSld name="Úvodní snímek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164592" y="146304"/>
            <a:ext cx="8814815" cy="2505455"/>
          </a:xfrm>
          <a:prstGeom prst="round2DiagRect">
            <a:avLst>
              <a:gd fmla="val 11807" name="adj1"/>
              <a:gd fmla="val 0" name="adj2"/>
            </a:avLst>
          </a:prstGeom>
          <a:solidFill>
            <a:srgbClr val="878878">
              <a:alpha val="64705"/>
            </a:srgbClr>
          </a:solidFill>
          <a:ln cap="rnd" cmpd="sng" w="11000">
            <a:solidFill>
              <a:srgbClr val="9B9F8D">
                <a:alpha val="87843"/>
              </a:srgbClr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4" name="Shape 14"/>
          <p:cNvSpPr txBox="1"/>
          <p:nvPr>
            <p:ph type="ctrTitle"/>
          </p:nvPr>
        </p:nvSpPr>
        <p:spPr>
          <a:xfrm>
            <a:off x="464233" y="381001"/>
            <a:ext cx="8229600" cy="22097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r">
              <a:spcBef>
                <a:spcPts val="0"/>
              </a:spcBef>
              <a:buClr>
                <a:srgbClr val="E7E9C9"/>
              </a:buClr>
              <a:buFont typeface="Rockwell"/>
              <a:buNone/>
              <a:defRPr b="0" i="0" sz="480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5" name="Shape 15"/>
          <p:cNvSpPr txBox="1"/>
          <p:nvPr>
            <p:ph idx="1" type="subTitle"/>
          </p:nvPr>
        </p:nvSpPr>
        <p:spPr>
          <a:xfrm>
            <a:off x="2133600" y="2819400"/>
            <a:ext cx="6560234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r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b="0" i="0" sz="32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457200" marR="0" rtl="0" algn="ctr">
              <a:spcBef>
                <a:spcPts val="400"/>
              </a:spcBef>
              <a:buClr>
                <a:schemeClr val="accent2"/>
              </a:buClr>
              <a:buFont typeface="Rockwell"/>
              <a:buNone/>
              <a:defRPr b="0" i="0" sz="2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914400" marR="0" rtl="0" algn="ctr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b="0" i="0" sz="23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1371600" marR="0" rtl="0" algn="ctr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b="0" i="0" sz="20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1828800" marR="0" rtl="0" algn="ctr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b="0" i="0" sz="19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2286000" marR="0" rtl="0" algn="ctr">
              <a:spcBef>
                <a:spcPts val="400"/>
              </a:spcBef>
              <a:buClr>
                <a:schemeClr val="accent4"/>
              </a:buClr>
              <a:buFont typeface="Noto Sans Symbols"/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2743200" marR="0" rtl="0" algn="ctr">
              <a:spcBef>
                <a:spcPts val="400"/>
              </a:spcBef>
              <a:buClr>
                <a:schemeClr val="accent4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3200400" marR="0" rtl="0" algn="ctr">
              <a:spcBef>
                <a:spcPts val="400"/>
              </a:spcBef>
              <a:buClr>
                <a:schemeClr val="accent4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3657600" marR="0" rtl="0" algn="ctr">
              <a:spcBef>
                <a:spcPts val="400"/>
              </a:spcBef>
              <a:buClr>
                <a:schemeClr val="accent4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16" name="Shape 16"/>
          <p:cNvSpPr txBox="1"/>
          <p:nvPr>
            <p:ph idx="10" type="dt"/>
          </p:nvPr>
        </p:nvSpPr>
        <p:spPr>
          <a:xfrm>
            <a:off x="5562600" y="6509003"/>
            <a:ext cx="3002279" cy="2743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300" u="none" cap="none" strike="noStrike">
                <a:solidFill>
                  <a:srgbClr val="B8B9B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2" type="sldNum"/>
          </p:nvPr>
        </p:nvSpPr>
        <p:spPr>
          <a:xfrm>
            <a:off x="8638952" y="6509003"/>
            <a:ext cx="464288" cy="2743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cs-CZ" sz="1600" u="none" cap="none" strike="noStrike">
                <a:solidFill>
                  <a:srgbClr val="DFE0D3"/>
                </a:solidFill>
                <a:latin typeface="Rockwell"/>
                <a:ea typeface="Rockwell"/>
                <a:cs typeface="Rockwell"/>
                <a:sym typeface="Rockwell"/>
              </a:rPr>
              <a:t>‹#›</a:t>
            </a:fld>
          </a:p>
        </p:txBody>
      </p:sp>
      <p:sp>
        <p:nvSpPr>
          <p:cNvPr id="18" name="Shape 18"/>
          <p:cNvSpPr txBox="1"/>
          <p:nvPr>
            <p:ph idx="11" type="ftr"/>
          </p:nvPr>
        </p:nvSpPr>
        <p:spPr>
          <a:xfrm>
            <a:off x="1600200" y="6509003"/>
            <a:ext cx="3907463" cy="2743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B8B9B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x">
  <p:cSld name="Nadpis a svislý 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-4064" lvl="0" marL="54864" marR="0" rtl="0" algn="r">
              <a:spcBef>
                <a:spcPts val="0"/>
              </a:spcBef>
              <a:buClr>
                <a:srgbClr val="E7E9C9"/>
              </a:buClr>
              <a:buFont typeface="Rockwell"/>
              <a:buNone/>
              <a:defRPr b="0" i="0" sz="460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9" name="Shape 79"/>
          <p:cNvSpPr txBox="1"/>
          <p:nvPr>
            <p:ph idx="1" type="body"/>
          </p:nvPr>
        </p:nvSpPr>
        <p:spPr>
          <a:xfrm rot="5400000">
            <a:off x="2308859" y="-205423"/>
            <a:ext cx="4526279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49860" lvl="0" marL="292100" marR="0" rtl="0" algn="l">
              <a:spcBef>
                <a:spcPts val="0"/>
              </a:spcBef>
              <a:buClr>
                <a:schemeClr val="accent1"/>
              </a:buClr>
              <a:buSzPct val="70000"/>
              <a:buFont typeface="Noto Sans Symbols"/>
              <a:buChar char="⦿"/>
              <a:defRPr b="0" i="0" sz="32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-85090" lvl="1" marL="640080" marR="0" rtl="0" algn="l">
              <a:spcBef>
                <a:spcPts val="400"/>
              </a:spcBef>
              <a:buClr>
                <a:schemeClr val="accent2"/>
              </a:buClr>
              <a:buSzPct val="90000"/>
              <a:buFont typeface="Rockwell"/>
              <a:buChar char="•"/>
              <a:defRPr b="0" i="0" sz="2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-54610" lvl="2" marL="822960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23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-66039" lvl="3" marL="1005839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20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-64769" lvl="4" marL="1188720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19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-63500" lvl="5" marL="137160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-81280" lvl="6" marL="155448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-73660" lvl="7" marL="173736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-78739" lvl="8" marL="192024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80" name="Shape 80"/>
          <p:cNvSpPr txBox="1"/>
          <p:nvPr>
            <p:ph idx="10" type="dt"/>
          </p:nvPr>
        </p:nvSpPr>
        <p:spPr>
          <a:xfrm>
            <a:off x="5562600" y="6400800"/>
            <a:ext cx="3002279" cy="2743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300" u="none" cap="none" strike="noStrike">
                <a:solidFill>
                  <a:srgbClr val="B8B9B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81" name="Shape 81"/>
          <p:cNvSpPr txBox="1"/>
          <p:nvPr>
            <p:ph idx="11" type="ftr"/>
          </p:nvPr>
        </p:nvSpPr>
        <p:spPr>
          <a:xfrm>
            <a:off x="1295400" y="6400800"/>
            <a:ext cx="4212264" cy="2743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B8B9B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82" name="Shape 82"/>
          <p:cNvSpPr txBox="1"/>
          <p:nvPr>
            <p:ph idx="12" type="sldNum"/>
          </p:nvPr>
        </p:nvSpPr>
        <p:spPr>
          <a:xfrm>
            <a:off x="8638952" y="6514567"/>
            <a:ext cx="464288" cy="2743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cs-CZ" sz="1600" u="none" cap="none" strike="noStrike">
                <a:solidFill>
                  <a:srgbClr val="DFE0D3"/>
                </a:solidFill>
                <a:latin typeface="Rockwell"/>
                <a:ea typeface="Rockwell"/>
                <a:cs typeface="Rockwell"/>
                <a:sym typeface="Rockwel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itleAndTx">
  <p:cSld name="Svislý nadpis a 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-4064" lvl="0" marL="54864" marR="0" rtl="0" algn="l">
              <a:spcBef>
                <a:spcPts val="0"/>
              </a:spcBef>
              <a:buClr>
                <a:srgbClr val="E7E9C9"/>
              </a:buClr>
              <a:buFont typeface="Rockwell"/>
              <a:buNone/>
              <a:defRPr b="0" i="0" sz="460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85" name="Shape 85"/>
          <p:cNvSpPr txBox="1"/>
          <p:nvPr>
            <p:ph idx="1" type="body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49860" lvl="0" marL="292100" marR="0" rtl="0" algn="l">
              <a:spcBef>
                <a:spcPts val="0"/>
              </a:spcBef>
              <a:buClr>
                <a:schemeClr val="accent1"/>
              </a:buClr>
              <a:buSzPct val="70000"/>
              <a:buFont typeface="Noto Sans Symbols"/>
              <a:buChar char="⦿"/>
              <a:defRPr b="0" i="0" sz="32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-85090" lvl="1" marL="640080" marR="0" rtl="0" algn="l">
              <a:spcBef>
                <a:spcPts val="400"/>
              </a:spcBef>
              <a:buClr>
                <a:schemeClr val="accent2"/>
              </a:buClr>
              <a:buSzPct val="90000"/>
              <a:buFont typeface="Rockwell"/>
              <a:buChar char="•"/>
              <a:defRPr b="0" i="0" sz="2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-54610" lvl="2" marL="822960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23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-66039" lvl="3" marL="1005839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20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-64769" lvl="4" marL="1188720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19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-63500" lvl="5" marL="137160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-81280" lvl="6" marL="155448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-73660" lvl="7" marL="173736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-78739" lvl="8" marL="192024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86" name="Shape 86"/>
          <p:cNvSpPr txBox="1"/>
          <p:nvPr>
            <p:ph idx="10" type="dt"/>
          </p:nvPr>
        </p:nvSpPr>
        <p:spPr>
          <a:xfrm>
            <a:off x="5562600" y="6400800"/>
            <a:ext cx="3002279" cy="2743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300" u="none" cap="none" strike="noStrike">
                <a:solidFill>
                  <a:srgbClr val="B8B9B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87" name="Shape 87"/>
          <p:cNvSpPr txBox="1"/>
          <p:nvPr>
            <p:ph idx="11" type="ftr"/>
          </p:nvPr>
        </p:nvSpPr>
        <p:spPr>
          <a:xfrm>
            <a:off x="1295400" y="6400800"/>
            <a:ext cx="4212264" cy="2743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B8B9B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88" name="Shape 88"/>
          <p:cNvSpPr txBox="1"/>
          <p:nvPr>
            <p:ph idx="12" type="sldNum"/>
          </p:nvPr>
        </p:nvSpPr>
        <p:spPr>
          <a:xfrm>
            <a:off x="8638952" y="6514567"/>
            <a:ext cx="464288" cy="2743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cs-CZ" sz="1600" u="none" cap="none" strike="noStrike">
                <a:solidFill>
                  <a:srgbClr val="DFE0D3"/>
                </a:solidFill>
                <a:latin typeface="Rockwell"/>
                <a:ea typeface="Rockwell"/>
                <a:cs typeface="Rockwell"/>
                <a:sym typeface="Rockwel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">
  <p:cSld name="Dva obsah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-4064" lvl="0" marL="54864" marR="0" rtl="0" algn="r">
              <a:spcBef>
                <a:spcPts val="0"/>
              </a:spcBef>
              <a:buClr>
                <a:srgbClr val="E7E9C9"/>
              </a:buClr>
              <a:buFont typeface="Rockwell"/>
              <a:buNone/>
              <a:defRPr b="0" i="0" sz="460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1" name="Shape 21"/>
          <p:cNvSpPr txBox="1"/>
          <p:nvPr>
            <p:ph idx="1" type="body"/>
          </p:nvPr>
        </p:nvSpPr>
        <p:spPr>
          <a:xfrm>
            <a:off x="457200" y="1645919"/>
            <a:ext cx="4038599" cy="45262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67640" lvl="0" marL="292100" marR="0" rtl="0" algn="l">
              <a:spcBef>
                <a:spcPts val="0"/>
              </a:spcBef>
              <a:buClr>
                <a:schemeClr val="accent1"/>
              </a:buClr>
              <a:buSzPct val="70000"/>
              <a:buFont typeface="Noto Sans Symbols"/>
              <a:buChar char="⦿"/>
              <a:defRPr b="0" i="0" sz="2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-96520" lvl="1" marL="640080" marR="0" rtl="0" algn="l">
              <a:spcBef>
                <a:spcPts val="400"/>
              </a:spcBef>
              <a:buClr>
                <a:schemeClr val="accent2"/>
              </a:buClr>
              <a:buSzPct val="90000"/>
              <a:buFont typeface="Rockwell"/>
              <a:buChar char="•"/>
              <a:defRPr b="0" i="0" sz="24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-73660" lvl="2" marL="822960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20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-78739" lvl="3" marL="1005839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-71119" lvl="4" marL="1188720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-63500" lvl="5" marL="137160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-81280" lvl="6" marL="155448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-73660" lvl="7" marL="173736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-78739" lvl="8" marL="192024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2" type="body"/>
          </p:nvPr>
        </p:nvSpPr>
        <p:spPr>
          <a:xfrm>
            <a:off x="4648200" y="1645919"/>
            <a:ext cx="4038599" cy="45262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67640" lvl="0" marL="292100" marR="0" rtl="0" algn="l">
              <a:spcBef>
                <a:spcPts val="0"/>
              </a:spcBef>
              <a:buClr>
                <a:schemeClr val="accent1"/>
              </a:buClr>
              <a:buSzPct val="70000"/>
              <a:buFont typeface="Noto Sans Symbols"/>
              <a:buChar char="⦿"/>
              <a:defRPr b="0" i="0" sz="2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-96520" lvl="1" marL="640080" marR="0" rtl="0" algn="l">
              <a:spcBef>
                <a:spcPts val="400"/>
              </a:spcBef>
              <a:buClr>
                <a:schemeClr val="accent2"/>
              </a:buClr>
              <a:buSzPct val="90000"/>
              <a:buFont typeface="Rockwell"/>
              <a:buChar char="•"/>
              <a:defRPr b="0" i="0" sz="24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-73660" lvl="2" marL="822960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20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-78739" lvl="3" marL="1005839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-71119" lvl="4" marL="1188720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-63500" lvl="5" marL="137160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-81280" lvl="6" marL="155448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-73660" lvl="7" marL="173736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-78739" lvl="8" marL="192024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10" type="dt"/>
          </p:nvPr>
        </p:nvSpPr>
        <p:spPr>
          <a:xfrm>
            <a:off x="5562600" y="6400800"/>
            <a:ext cx="3002279" cy="2743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300" u="none" cap="none" strike="noStrike">
                <a:solidFill>
                  <a:srgbClr val="B8B9B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1" type="ftr"/>
          </p:nvPr>
        </p:nvSpPr>
        <p:spPr>
          <a:xfrm>
            <a:off x="1295400" y="6400800"/>
            <a:ext cx="4212264" cy="2743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B8B9B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2" type="sldNum"/>
          </p:nvPr>
        </p:nvSpPr>
        <p:spPr>
          <a:xfrm>
            <a:off x="8641079" y="6514567"/>
            <a:ext cx="464288" cy="2743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cs-CZ" sz="1600" u="none" cap="none" strike="noStrike">
                <a:solidFill>
                  <a:srgbClr val="DFE0D3"/>
                </a:solidFill>
                <a:latin typeface="Rockwell"/>
                <a:ea typeface="Rockwell"/>
                <a:cs typeface="Rockwell"/>
                <a:sym typeface="Rockwell"/>
              </a:rPr>
              <a:t>‹#›</a:t>
            </a:fld>
          </a:p>
        </p:txBody>
      </p:sp>
      <p:sp>
        <p:nvSpPr>
          <p:cNvPr id="26" name="Shape 26"/>
          <p:cNvSpPr/>
          <p:nvPr/>
        </p:nvSpPr>
        <p:spPr>
          <a:xfrm>
            <a:off x="588391" y="1424587"/>
            <a:ext cx="8001000" cy="9143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2699" rotWithShape="0" algn="tl" dir="5400000" dist="12900">
              <a:srgbClr val="000000">
                <a:alpha val="74901"/>
              </a:srgbClr>
            </a:outerShdw>
          </a:effectLst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">
  <p:cSld name="Nadpis a obsah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/>
        </p:nvSpPr>
        <p:spPr>
          <a:xfrm>
            <a:off x="588391" y="1424587"/>
            <a:ext cx="8001000" cy="9143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2699" rotWithShape="0" algn="tl" dir="5400000" dist="12900">
              <a:srgbClr val="000000">
                <a:alpha val="74901"/>
              </a:srgbClr>
            </a:outerShdw>
          </a:effectLst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9" name="Shape 29"/>
          <p:cNvSpPr txBox="1"/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-4064" lvl="0" marL="54864" marR="0" rtl="0" algn="r">
              <a:spcBef>
                <a:spcPts val="0"/>
              </a:spcBef>
              <a:buClr>
                <a:srgbClr val="E7E9C9"/>
              </a:buClr>
              <a:buFont typeface="Rockwell"/>
              <a:buNone/>
              <a:defRPr b="0" i="0" sz="460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457200" y="1646236"/>
            <a:ext cx="8229600" cy="45262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49860" lvl="0" marL="292100" marR="0" rtl="0" algn="l">
              <a:spcBef>
                <a:spcPts val="0"/>
              </a:spcBef>
              <a:buClr>
                <a:schemeClr val="accent1"/>
              </a:buClr>
              <a:buSzPct val="70000"/>
              <a:buFont typeface="Noto Sans Symbols"/>
              <a:buChar char="⦿"/>
              <a:defRPr b="0" i="0" sz="32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-85090" lvl="1" marL="640080" marR="0" rtl="0" algn="l">
              <a:spcBef>
                <a:spcPts val="400"/>
              </a:spcBef>
              <a:buClr>
                <a:schemeClr val="accent2"/>
              </a:buClr>
              <a:buSzPct val="90000"/>
              <a:buFont typeface="Rockwell"/>
              <a:buChar char="•"/>
              <a:defRPr b="0" i="0" sz="2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-54610" lvl="2" marL="822960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23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-66039" lvl="3" marL="1005839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20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-64769" lvl="4" marL="1188720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19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-63500" lvl="5" marL="137160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-81280" lvl="6" marL="155448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-73660" lvl="7" marL="173736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-78739" lvl="8" marL="192024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0" type="dt"/>
          </p:nvPr>
        </p:nvSpPr>
        <p:spPr>
          <a:xfrm>
            <a:off x="5562600" y="6400800"/>
            <a:ext cx="3002279" cy="2743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300" u="none" cap="none" strike="noStrike">
                <a:solidFill>
                  <a:srgbClr val="B8B9B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32" name="Shape 32"/>
          <p:cNvSpPr txBox="1"/>
          <p:nvPr>
            <p:ph idx="11" type="ftr"/>
          </p:nvPr>
        </p:nvSpPr>
        <p:spPr>
          <a:xfrm>
            <a:off x="1295400" y="6400800"/>
            <a:ext cx="4212264" cy="2743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B8B9B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2" type="sldNum"/>
          </p:nvPr>
        </p:nvSpPr>
        <p:spPr>
          <a:xfrm>
            <a:off x="8638952" y="6514567"/>
            <a:ext cx="464288" cy="2743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cs-CZ" sz="1600" u="none" cap="none" strike="noStrike">
                <a:solidFill>
                  <a:srgbClr val="DFE0D3"/>
                </a:solidFill>
                <a:latin typeface="Rockwell"/>
                <a:ea typeface="Rockwell"/>
                <a:cs typeface="Rockwell"/>
                <a:sym typeface="Rockwel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Pouze nadpi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type="title"/>
          </p:nvPr>
        </p:nvSpPr>
        <p:spPr>
          <a:xfrm>
            <a:off x="457200" y="25321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-4064" lvl="0" marL="54864" marR="0" rtl="0" algn="r">
              <a:spcBef>
                <a:spcPts val="0"/>
              </a:spcBef>
              <a:buClr>
                <a:srgbClr val="E7E9C9"/>
              </a:buClr>
              <a:buFont typeface="Rockwell"/>
              <a:buNone/>
              <a:defRPr b="0" i="0" sz="460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6" name="Shape 36"/>
          <p:cNvSpPr txBox="1"/>
          <p:nvPr>
            <p:ph idx="10" type="dt"/>
          </p:nvPr>
        </p:nvSpPr>
        <p:spPr>
          <a:xfrm>
            <a:off x="5562600" y="6400800"/>
            <a:ext cx="3002279" cy="2743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300" u="none" cap="none" strike="noStrike">
                <a:solidFill>
                  <a:srgbClr val="B8B9B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1" type="ftr"/>
          </p:nvPr>
        </p:nvSpPr>
        <p:spPr>
          <a:xfrm>
            <a:off x="1295400" y="6400800"/>
            <a:ext cx="4212264" cy="2743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B8B9B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2" type="sldNum"/>
          </p:nvPr>
        </p:nvSpPr>
        <p:spPr>
          <a:xfrm>
            <a:off x="8638952" y="6514567"/>
            <a:ext cx="464288" cy="2743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cs-CZ" sz="1600" u="none" cap="none" strike="noStrike">
                <a:solidFill>
                  <a:srgbClr val="DFE0D3"/>
                </a:solidFill>
                <a:latin typeface="Rockwell"/>
                <a:ea typeface="Rockwell"/>
                <a:cs typeface="Rockwell"/>
                <a:sym typeface="Rockwell"/>
              </a:rPr>
              <a:t>‹#›</a:t>
            </a:fld>
          </a:p>
        </p:txBody>
      </p:sp>
      <p:sp>
        <p:nvSpPr>
          <p:cNvPr id="39" name="Shape 39"/>
          <p:cNvSpPr/>
          <p:nvPr/>
        </p:nvSpPr>
        <p:spPr>
          <a:xfrm>
            <a:off x="588391" y="1424587"/>
            <a:ext cx="8001000" cy="9143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2699" rotWithShape="0" algn="tl" dir="5400000" dist="12900">
              <a:srgbClr val="000000">
                <a:alpha val="74901"/>
              </a:srgbClr>
            </a:outerShdw>
          </a:effectLst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secHead">
  <p:cSld name="Záhlaví části">
    <p:bg>
      <p:bgPr>
        <a:solidFill>
          <a:schemeClr val="dk2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/>
        </p:nvSpPr>
        <p:spPr>
          <a:xfrm>
            <a:off x="1000128" y="3267456"/>
            <a:ext cx="7406639" cy="9143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2699" rotWithShape="0" algn="tl" dir="5400000" dist="12900">
              <a:srgbClr val="000000">
                <a:alpha val="74901"/>
              </a:srgbClr>
            </a:outerShdw>
          </a:effectLst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42" name="Shape 42"/>
          <p:cNvSpPr txBox="1"/>
          <p:nvPr>
            <p:ph type="title"/>
          </p:nvPr>
        </p:nvSpPr>
        <p:spPr>
          <a:xfrm>
            <a:off x="722375" y="498229"/>
            <a:ext cx="7772400" cy="273100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-4064" lvl="0" marL="54864" marR="0" rtl="0" algn="r">
              <a:spcBef>
                <a:spcPts val="0"/>
              </a:spcBef>
              <a:buClr>
                <a:srgbClr val="68BE6E"/>
              </a:buClr>
              <a:buFont typeface="Rockwell"/>
              <a:buNone/>
              <a:defRPr b="1" i="0" sz="4000" u="none" cap="none" strike="noStrike">
                <a:solidFill>
                  <a:srgbClr val="68BE6E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43" name="Shape 43"/>
          <p:cNvSpPr txBox="1"/>
          <p:nvPr>
            <p:ph idx="1" type="body"/>
          </p:nvPr>
        </p:nvSpPr>
        <p:spPr>
          <a:xfrm>
            <a:off x="722312" y="3287712"/>
            <a:ext cx="7772400" cy="15097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r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b="0" i="0" sz="20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-233680" lvl="1" marL="640080" marR="0" rtl="0" algn="l">
              <a:spcBef>
                <a:spcPts val="400"/>
              </a:spcBef>
              <a:buClr>
                <a:schemeClr val="accent2"/>
              </a:buClr>
              <a:buFont typeface="Rockwell"/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-200660" lvl="2" marL="822960" marR="0" rtl="0" algn="l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-193039" lvl="3" marL="1005839" marR="0" rtl="0" algn="l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-185419" lvl="4" marL="1188720" marR="0" rtl="0" algn="l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-63500" lvl="5" marL="137160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-81280" lvl="6" marL="155448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-73660" lvl="7" marL="173736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-78739" lvl="8" marL="192024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0" type="dt"/>
          </p:nvPr>
        </p:nvSpPr>
        <p:spPr>
          <a:xfrm>
            <a:off x="5562600" y="6513669"/>
            <a:ext cx="3002279" cy="2743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300" u="none" cap="none" strike="noStrike">
                <a:solidFill>
                  <a:srgbClr val="B8B9B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8638952" y="6513669"/>
            <a:ext cx="464288" cy="2743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cs-CZ" sz="1600" u="none" cap="none" strike="noStrike">
                <a:solidFill>
                  <a:srgbClr val="DFE0D3"/>
                </a:solidFill>
                <a:latin typeface="Rockwell"/>
                <a:ea typeface="Rockwell"/>
                <a:cs typeface="Rockwell"/>
                <a:sym typeface="Rockwell"/>
              </a:rPr>
              <a:t>‹#›</a:t>
            </a:fld>
          </a:p>
        </p:txBody>
      </p:sp>
      <p:sp>
        <p:nvSpPr>
          <p:cNvPr id="46" name="Shape 46"/>
          <p:cNvSpPr txBox="1"/>
          <p:nvPr>
            <p:ph idx="11" type="ftr"/>
          </p:nvPr>
        </p:nvSpPr>
        <p:spPr>
          <a:xfrm>
            <a:off x="1600200" y="6513669"/>
            <a:ext cx="3907463" cy="2743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B8B9B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TxTwoObj">
  <p:cSld name="Porovnání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616743" y="2165216"/>
            <a:ext cx="3749040" cy="9143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2699" rotWithShape="0" algn="tl" dir="5400000" dist="12900">
              <a:srgbClr val="000000">
                <a:alpha val="74901"/>
              </a:srgbClr>
            </a:outerShdw>
          </a:effectLst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4800600" y="2165216"/>
            <a:ext cx="3749040" cy="9143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2699" rotWithShape="0" algn="tl" dir="5400000" dist="12900">
              <a:srgbClr val="000000">
                <a:alpha val="74901"/>
              </a:srgbClr>
            </a:outerShdw>
          </a:effectLst>
        </p:spPr>
        <p:txBody>
          <a:bodyPr anchorCtr="0" anchor="b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50" name="Shape 50"/>
          <p:cNvSpPr txBox="1"/>
          <p:nvPr>
            <p:ph type="title"/>
          </p:nvPr>
        </p:nvSpPr>
        <p:spPr>
          <a:xfrm>
            <a:off x="457200" y="25194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-4064" lvl="0" marL="54864" marR="0" rtl="0" algn="r">
              <a:spcBef>
                <a:spcPts val="0"/>
              </a:spcBef>
              <a:buClr>
                <a:srgbClr val="E7E9C9"/>
              </a:buClr>
              <a:buFont typeface="Rockwell"/>
              <a:buNone/>
              <a:defRPr b="0" i="0" sz="460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51" name="Shape 51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-2539" lvl="0" marL="91440" marR="0" rtl="0" algn="l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b="0" i="0" sz="22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-233680" lvl="1" marL="640080" marR="0" rtl="0" algn="l">
              <a:spcBef>
                <a:spcPts val="400"/>
              </a:spcBef>
              <a:buClr>
                <a:schemeClr val="accent2"/>
              </a:buClr>
              <a:buFont typeface="Rockwell"/>
              <a:buNone/>
              <a:defRPr b="1" i="0" sz="20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-200660" lvl="2" marL="822960" marR="0" rtl="0" algn="l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b="1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-193039" lvl="3" marL="1005839" marR="0" rtl="0" algn="l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-185419" lvl="4" marL="1188720" marR="0" rtl="0" algn="l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-63500" lvl="5" marL="137160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-81280" lvl="6" marL="155448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-73660" lvl="7" marL="173736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-78739" lvl="8" marL="192024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2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-2539" lvl="0" marL="91440" marR="0" rtl="0" algn="l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b="0" i="0" sz="22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-233680" lvl="1" marL="640080" marR="0" rtl="0" algn="l">
              <a:spcBef>
                <a:spcPts val="400"/>
              </a:spcBef>
              <a:buClr>
                <a:schemeClr val="accent2"/>
              </a:buClr>
              <a:buFont typeface="Rockwell"/>
              <a:buNone/>
              <a:defRPr b="1" i="0" sz="20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-200660" lvl="2" marL="822960" marR="0" rtl="0" algn="l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b="1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-193039" lvl="3" marL="1005839" marR="0" rtl="0" algn="l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-185419" lvl="4" marL="1188720" marR="0" rtl="0" algn="l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-63500" lvl="5" marL="137160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-81280" lvl="6" marL="155448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-73660" lvl="7" marL="173736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-78739" lvl="8" marL="192024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3" type="body"/>
          </p:nvPr>
        </p:nvSpPr>
        <p:spPr>
          <a:xfrm>
            <a:off x="457200" y="2362200"/>
            <a:ext cx="4040187" cy="39417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94310" lvl="0" marL="292100" marR="0" rtl="0" algn="l">
              <a:spcBef>
                <a:spcPts val="0"/>
              </a:spcBef>
              <a:buClr>
                <a:schemeClr val="accent1"/>
              </a:buClr>
              <a:buSzPct val="70000"/>
              <a:buFont typeface="Noto Sans Symbols"/>
              <a:buChar char="⦿"/>
              <a:defRPr b="0" i="0" sz="22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-119380" lvl="1" marL="640080" marR="0" rtl="0" algn="l">
              <a:spcBef>
                <a:spcPts val="400"/>
              </a:spcBef>
              <a:buClr>
                <a:schemeClr val="accent2"/>
              </a:buClr>
              <a:buSzPct val="90000"/>
              <a:buFont typeface="Rockwell"/>
              <a:buChar char="•"/>
              <a:defRPr b="0" i="0" sz="20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-86360" lvl="2" marL="822960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-91439" lvl="3" marL="1005839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-83819" lvl="4" marL="1188720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-63500" lvl="5" marL="137160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-81280" lvl="6" marL="155448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-73660" lvl="7" marL="173736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-78739" lvl="8" marL="192024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4" type="body"/>
          </p:nvPr>
        </p:nvSpPr>
        <p:spPr>
          <a:xfrm>
            <a:off x="4645025" y="2362200"/>
            <a:ext cx="4041774" cy="39417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94310" lvl="0" marL="292100" marR="0" rtl="0" algn="l">
              <a:spcBef>
                <a:spcPts val="0"/>
              </a:spcBef>
              <a:buClr>
                <a:schemeClr val="accent1"/>
              </a:buClr>
              <a:buSzPct val="70000"/>
              <a:buFont typeface="Noto Sans Symbols"/>
              <a:buChar char="⦿"/>
              <a:defRPr b="0" i="0" sz="22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-119380" lvl="1" marL="640080" marR="0" rtl="0" algn="l">
              <a:spcBef>
                <a:spcPts val="400"/>
              </a:spcBef>
              <a:buClr>
                <a:schemeClr val="accent2"/>
              </a:buClr>
              <a:buSzPct val="90000"/>
              <a:buFont typeface="Rockwell"/>
              <a:buChar char="•"/>
              <a:defRPr b="0" i="0" sz="20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-86360" lvl="2" marL="822960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-91439" lvl="3" marL="1005839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-83819" lvl="4" marL="1188720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-63500" lvl="5" marL="137160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-81280" lvl="6" marL="155448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-73660" lvl="7" marL="173736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-78739" lvl="8" marL="192024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0" type="dt"/>
          </p:nvPr>
        </p:nvSpPr>
        <p:spPr>
          <a:xfrm>
            <a:off x="5562600" y="6400800"/>
            <a:ext cx="3002279" cy="2743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300" u="none" cap="none" strike="noStrike">
                <a:solidFill>
                  <a:srgbClr val="B8B9B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1" type="ftr"/>
          </p:nvPr>
        </p:nvSpPr>
        <p:spPr>
          <a:xfrm>
            <a:off x="1295400" y="6400800"/>
            <a:ext cx="4212264" cy="2743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B8B9B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12" type="sldNum"/>
          </p:nvPr>
        </p:nvSpPr>
        <p:spPr>
          <a:xfrm>
            <a:off x="8641079" y="6514567"/>
            <a:ext cx="464288" cy="2743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cs-CZ" sz="1600" u="none" cap="none" strike="noStrike">
                <a:solidFill>
                  <a:srgbClr val="DFE0D3"/>
                </a:solidFill>
                <a:latin typeface="Rockwell"/>
                <a:ea typeface="Rockwell"/>
                <a:cs typeface="Rockwell"/>
                <a:sym typeface="Rockwel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Prázdný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idx="10" type="dt"/>
          </p:nvPr>
        </p:nvSpPr>
        <p:spPr>
          <a:xfrm>
            <a:off x="5562600" y="6400800"/>
            <a:ext cx="3002279" cy="2743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300" u="none" cap="none" strike="noStrike">
                <a:solidFill>
                  <a:srgbClr val="B8B9B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1" type="ftr"/>
          </p:nvPr>
        </p:nvSpPr>
        <p:spPr>
          <a:xfrm>
            <a:off x="1295400" y="6400800"/>
            <a:ext cx="4212264" cy="2743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B8B9B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61" name="Shape 61"/>
          <p:cNvSpPr txBox="1"/>
          <p:nvPr>
            <p:ph idx="12" type="sldNum"/>
          </p:nvPr>
        </p:nvSpPr>
        <p:spPr>
          <a:xfrm>
            <a:off x="8638952" y="6514567"/>
            <a:ext cx="464288" cy="2743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cs-CZ" sz="1600" u="none" cap="none" strike="noStrike">
                <a:solidFill>
                  <a:srgbClr val="DFE0D3"/>
                </a:solidFill>
                <a:latin typeface="Rockwell"/>
                <a:ea typeface="Rockwell"/>
                <a:cs typeface="Rockwell"/>
                <a:sym typeface="Rockwel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objTx">
  <p:cSld name="Obsah s titulkem">
    <p:bg>
      <p:bgPr>
        <a:solidFill>
          <a:schemeClr val="dk2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/>
        </p:nvSpPr>
        <p:spPr>
          <a:xfrm>
            <a:off x="5057551" y="1057655"/>
            <a:ext cx="3749040" cy="9143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2699" rotWithShape="0" algn="tl" dir="5400000" dist="12900">
              <a:srgbClr val="000000">
                <a:alpha val="74901"/>
              </a:srgbClr>
            </a:outerShdw>
          </a:effectLst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64" name="Shape 64"/>
          <p:cNvSpPr txBox="1"/>
          <p:nvPr>
            <p:ph type="title"/>
          </p:nvPr>
        </p:nvSpPr>
        <p:spPr>
          <a:xfrm>
            <a:off x="4963135" y="304800"/>
            <a:ext cx="3931919" cy="762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r">
              <a:spcBef>
                <a:spcPts val="0"/>
              </a:spcBef>
              <a:buClr>
                <a:srgbClr val="E7E9C9"/>
              </a:buClr>
              <a:buFont typeface="Rockwell"/>
              <a:buNone/>
              <a:defRPr b="1" i="0" sz="200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4963135" y="1107559"/>
            <a:ext cx="3931919" cy="1066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r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-233680" lvl="1" marL="640080" marR="0" rtl="0" algn="l">
              <a:spcBef>
                <a:spcPts val="400"/>
              </a:spcBef>
              <a:buClr>
                <a:schemeClr val="accent2"/>
              </a:buClr>
              <a:buFont typeface="Rockwell"/>
              <a:buNone/>
              <a:defRPr b="0" i="0" sz="12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-200660" lvl="2" marL="822960" marR="0" rtl="0" algn="l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b="0" i="0" sz="10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-193039" lvl="3" marL="1005839" marR="0" rtl="0" algn="l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-185419" lvl="4" marL="1188720" marR="0" rtl="0" algn="l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-63500" lvl="5" marL="137160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-81280" lvl="6" marL="155448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-73660" lvl="7" marL="173736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-78739" lvl="8" marL="192024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2" type="body"/>
          </p:nvPr>
        </p:nvSpPr>
        <p:spPr>
          <a:xfrm>
            <a:off x="228600" y="2209800"/>
            <a:ext cx="8666456" cy="39776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50368" lvl="0" marL="292608" marR="0" rtl="0" algn="l">
              <a:spcBef>
                <a:spcPts val="0"/>
              </a:spcBef>
              <a:buClr>
                <a:schemeClr val="accent1"/>
              </a:buClr>
              <a:buSzPct val="70000"/>
              <a:buFont typeface="Noto Sans Symbols"/>
              <a:buChar char="⦿"/>
              <a:defRPr b="0" i="0" sz="32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-78740" lvl="1" marL="594360" marR="0" rtl="0" algn="l">
              <a:spcBef>
                <a:spcPts val="400"/>
              </a:spcBef>
              <a:buClr>
                <a:schemeClr val="accent2"/>
              </a:buClr>
              <a:buSzPct val="90000"/>
              <a:buFont typeface="Rockwell"/>
              <a:buChar char="•"/>
              <a:defRPr b="0" i="0" sz="2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-48260" lvl="2" marL="822960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24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-60960" lvl="3" marL="1051560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20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-68072" lvl="4" marL="1261872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20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-63500" lvl="5" marL="137160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-81280" lvl="6" marL="155448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-73660" lvl="7" marL="173736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-78739" lvl="8" marL="192024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67" name="Shape 67"/>
          <p:cNvSpPr txBox="1"/>
          <p:nvPr>
            <p:ph idx="10" type="dt"/>
          </p:nvPr>
        </p:nvSpPr>
        <p:spPr>
          <a:xfrm>
            <a:off x="5562600" y="6513669"/>
            <a:ext cx="3002279" cy="2743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300" u="none" cap="none" strike="noStrike">
                <a:solidFill>
                  <a:srgbClr val="B8B9B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68" name="Shape 68"/>
          <p:cNvSpPr txBox="1"/>
          <p:nvPr>
            <p:ph idx="12" type="sldNum"/>
          </p:nvPr>
        </p:nvSpPr>
        <p:spPr>
          <a:xfrm>
            <a:off x="8638952" y="6513669"/>
            <a:ext cx="464288" cy="2743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cs-CZ" sz="1600" u="none" cap="none" strike="noStrike">
                <a:solidFill>
                  <a:srgbClr val="DFE0D3"/>
                </a:solidFill>
                <a:latin typeface="Rockwell"/>
                <a:ea typeface="Rockwell"/>
                <a:cs typeface="Rockwell"/>
                <a:sym typeface="Rockwell"/>
              </a:rPr>
              <a:t>‹#›</a:t>
            </a:fld>
          </a:p>
        </p:txBody>
      </p:sp>
      <p:sp>
        <p:nvSpPr>
          <p:cNvPr id="69" name="Shape 69"/>
          <p:cNvSpPr txBox="1"/>
          <p:nvPr>
            <p:ph idx="11" type="ftr"/>
          </p:nvPr>
        </p:nvSpPr>
        <p:spPr>
          <a:xfrm>
            <a:off x="1600200" y="6513669"/>
            <a:ext cx="3907463" cy="2743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B8B9B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 type="picTx">
  <p:cSld name="Obrázek s titulkem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/>
          <p:nvPr>
            <p:ph type="title"/>
          </p:nvPr>
        </p:nvSpPr>
        <p:spPr>
          <a:xfrm>
            <a:off x="3040442" y="4724400"/>
            <a:ext cx="5486399" cy="664536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r">
              <a:spcBef>
                <a:spcPts val="0"/>
              </a:spcBef>
              <a:buClr>
                <a:srgbClr val="E7E9C9"/>
              </a:buClr>
              <a:buFont typeface="Rockwell"/>
              <a:buNone/>
              <a:defRPr b="1" i="0" sz="200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x="3040442" y="5388935"/>
            <a:ext cx="5486399" cy="91225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r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-165100" lvl="1" marL="640080" marR="0" rtl="0" algn="l">
              <a:spcBef>
                <a:spcPts val="400"/>
              </a:spcBef>
              <a:buClr>
                <a:schemeClr val="accent2"/>
              </a:buClr>
              <a:buSzPct val="90000"/>
              <a:buFont typeface="Rockwell"/>
              <a:buChar char="•"/>
              <a:defRPr b="0" i="0" sz="12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-137160" lvl="2" marL="822960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10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-135889" lvl="3" marL="1005839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9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-128269" lvl="4" marL="1188720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9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-63500" lvl="5" marL="137160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-81280" lvl="6" marL="155448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-73660" lvl="7" marL="173736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-78739" lvl="8" marL="192024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73" name="Shape 73"/>
          <p:cNvSpPr/>
          <p:nvPr>
            <p:ph idx="2" type="pic"/>
          </p:nvPr>
        </p:nvSpPr>
        <p:spPr>
          <a:xfrm>
            <a:off x="304800" y="249863"/>
            <a:ext cx="8534399" cy="4343400"/>
          </a:xfrm>
          <a:prstGeom prst="round2DiagRect">
            <a:avLst>
              <a:gd fmla="val 11403" name="adj1"/>
              <a:gd fmla="val 0" name="adj2"/>
            </a:avLst>
          </a:prstGeom>
          <a:solidFill>
            <a:srgbClr val="878878">
              <a:alpha val="64705"/>
            </a:srgbClr>
          </a:solidFill>
          <a:ln cap="rnd" cmpd="sng" w="11000">
            <a:solidFill>
              <a:srgbClr val="9B9F8D">
                <a:alpha val="87843"/>
              </a:srgbClr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wrap="square" tIns="91425"/>
          <a:lstStyle>
            <a:lvl1pPr indent="0" lvl="0" marL="292100" marR="0" rtl="0" algn="l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b="0" i="0" sz="32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-85090" lvl="1" marL="640080" marR="0" rtl="0" algn="l">
              <a:spcBef>
                <a:spcPts val="400"/>
              </a:spcBef>
              <a:buClr>
                <a:schemeClr val="accent2"/>
              </a:buClr>
              <a:buSzPct val="90000"/>
              <a:buFont typeface="Rockwell"/>
              <a:buChar char="•"/>
              <a:defRPr b="0" i="0" sz="2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-54610" lvl="2" marL="822960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23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-66039" lvl="3" marL="1005839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20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-64769" lvl="4" marL="1188720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19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-63500" lvl="5" marL="137160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-81280" lvl="6" marL="155448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-73660" lvl="7" marL="173736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-78739" lvl="8" marL="192024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74" name="Shape 74"/>
          <p:cNvSpPr txBox="1"/>
          <p:nvPr>
            <p:ph idx="10" type="dt"/>
          </p:nvPr>
        </p:nvSpPr>
        <p:spPr>
          <a:xfrm>
            <a:off x="5562600" y="6509003"/>
            <a:ext cx="3002279" cy="2743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300" u="none" cap="none" strike="noStrike">
                <a:solidFill>
                  <a:srgbClr val="B8B9B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75" name="Shape 75"/>
          <p:cNvSpPr txBox="1"/>
          <p:nvPr>
            <p:ph idx="12" type="sldNum"/>
          </p:nvPr>
        </p:nvSpPr>
        <p:spPr>
          <a:xfrm>
            <a:off x="8638952" y="6509003"/>
            <a:ext cx="464288" cy="2743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cs-CZ" sz="1600" u="none" cap="none" strike="noStrike">
                <a:solidFill>
                  <a:srgbClr val="DFE0D3"/>
                </a:solidFill>
                <a:latin typeface="Rockwell"/>
                <a:ea typeface="Rockwell"/>
                <a:cs typeface="Rockwell"/>
                <a:sym typeface="Rockwell"/>
              </a:rPr>
              <a:t>‹#›</a:t>
            </a:fld>
          </a:p>
        </p:txBody>
      </p:sp>
      <p:sp>
        <p:nvSpPr>
          <p:cNvPr id="76" name="Shape 76"/>
          <p:cNvSpPr txBox="1"/>
          <p:nvPr>
            <p:ph idx="11" type="ftr"/>
          </p:nvPr>
        </p:nvSpPr>
        <p:spPr>
          <a:xfrm>
            <a:off x="1600200" y="6509003"/>
            <a:ext cx="3907463" cy="2743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B8B9B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 rotWithShape="1">
          <a:blip r:embed="rId1">
            <a:alphaModFix/>
          </a:blip>
          <a:tile algn="t" flip="none" tx="0" sx="50000" ty="0" sy="50000"/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/>
          <p:nvPr/>
        </p:nvSpPr>
        <p:spPr>
          <a:xfrm>
            <a:off x="164592" y="147084"/>
            <a:ext cx="8810846" cy="6565391"/>
          </a:xfrm>
          <a:prstGeom prst="round2DiagRect">
            <a:avLst>
              <a:gd fmla="val 11807" name="adj1"/>
              <a:gd fmla="val 0" name="adj2"/>
            </a:avLst>
          </a:prstGeom>
          <a:solidFill>
            <a:srgbClr val="878878">
              <a:alpha val="64705"/>
            </a:srgbClr>
          </a:solidFill>
          <a:ln cap="rnd" cmpd="sng" w="11000">
            <a:solidFill>
              <a:srgbClr val="9B9F8D">
                <a:alpha val="87843"/>
              </a:srgbClr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1295400" y="6400800"/>
            <a:ext cx="4212264" cy="2743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rgbClr val="B8B9B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0" type="dt"/>
          </p:nvPr>
        </p:nvSpPr>
        <p:spPr>
          <a:xfrm>
            <a:off x="5562600" y="6400800"/>
            <a:ext cx="3002279" cy="27431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300" u="none" cap="none" strike="noStrike">
                <a:solidFill>
                  <a:srgbClr val="B8B9B0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  <p:sp>
        <p:nvSpPr>
          <p:cNvPr id="9" name="Shape 9"/>
          <p:cNvSpPr txBox="1"/>
          <p:nvPr>
            <p:ph idx="12" type="sldNum"/>
          </p:nvPr>
        </p:nvSpPr>
        <p:spPr>
          <a:xfrm>
            <a:off x="8638952" y="6514567"/>
            <a:ext cx="464288" cy="27431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cs-CZ" sz="1600" u="none" cap="none" strike="noStrike">
                <a:solidFill>
                  <a:srgbClr val="DFE0D3"/>
                </a:solidFill>
                <a:latin typeface="Rockwell"/>
                <a:ea typeface="Rockwell"/>
                <a:cs typeface="Rockwell"/>
                <a:sym typeface="Rockwell"/>
              </a:rPr>
              <a:t>‹#›</a:t>
            </a:fld>
          </a:p>
        </p:txBody>
      </p:sp>
      <p:sp>
        <p:nvSpPr>
          <p:cNvPr id="10" name="Shape 10"/>
          <p:cNvSpPr txBox="1"/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-4064" lvl="0" marL="54864" marR="0" rtl="0" algn="r">
              <a:spcBef>
                <a:spcPts val="0"/>
              </a:spcBef>
              <a:buClr>
                <a:srgbClr val="E7E9C9"/>
              </a:buClr>
              <a:buFont typeface="Rockwell"/>
              <a:buNone/>
              <a:defRPr b="0" i="0" sz="460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457200" y="1646236"/>
            <a:ext cx="8229600" cy="45262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49860" lvl="0" marL="292100" marR="0" rtl="0" algn="l">
              <a:spcBef>
                <a:spcPts val="0"/>
              </a:spcBef>
              <a:buClr>
                <a:schemeClr val="accent1"/>
              </a:buClr>
              <a:buSzPct val="70000"/>
              <a:buFont typeface="Noto Sans Symbols"/>
              <a:buChar char="⦿"/>
              <a:defRPr b="0" i="0" sz="32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indent="-85090" lvl="1" marL="640080" marR="0" rtl="0" algn="l">
              <a:spcBef>
                <a:spcPts val="400"/>
              </a:spcBef>
              <a:buClr>
                <a:schemeClr val="accent2"/>
              </a:buClr>
              <a:buSzPct val="90000"/>
              <a:buFont typeface="Rockwell"/>
              <a:buChar char="•"/>
              <a:defRPr b="0" i="0" sz="2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indent="-54610" lvl="2" marL="822960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23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indent="-66039" lvl="3" marL="1005839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20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indent="-64769" lvl="4" marL="1188720" marR="0" rtl="0" algn="l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b="0" i="0" sz="19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indent="-63500" lvl="5" marL="137160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8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indent="-81280" lvl="6" marL="155448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indent="-73660" lvl="7" marL="173736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indent="-78739" lvl="8" marL="1920240" marR="0" rtl="0" algn="l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jpg"/><Relationship Id="rId4" Type="http://schemas.openxmlformats.org/officeDocument/2006/relationships/image" Target="../media/image2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jpg"/><Relationship Id="rId4" Type="http://schemas.openxmlformats.org/officeDocument/2006/relationships/image" Target="../media/image2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Relationship Id="rId4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Relationship Id="rId4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Relationship Id="rId4" Type="http://schemas.openxmlformats.org/officeDocument/2006/relationships/image" Target="../media/image9.jpg"/><Relationship Id="rId5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jpg"/><Relationship Id="rId4" Type="http://schemas.openxmlformats.org/officeDocument/2006/relationships/image" Target="../media/image1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jpg"/><Relationship Id="rId4" Type="http://schemas.openxmlformats.org/officeDocument/2006/relationships/image" Target="../media/image1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type="ctrTitle"/>
          </p:nvPr>
        </p:nvSpPr>
        <p:spPr>
          <a:xfrm>
            <a:off x="464233" y="381001"/>
            <a:ext cx="8229600" cy="22097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rIns="228600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Clr>
                <a:srgbClr val="E7E9C9"/>
              </a:buClr>
              <a:buSzPct val="25000"/>
              <a:buFont typeface="Rockwell"/>
              <a:buNone/>
            </a:pPr>
            <a:r>
              <a:rPr b="1" i="0" lang="cs-CZ" sz="480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rPr>
              <a:t>Brno ve 20. století</a:t>
            </a:r>
          </a:p>
        </p:txBody>
      </p:sp>
      <p:sp>
        <p:nvSpPr>
          <p:cNvPr id="94" name="Shape 94"/>
          <p:cNvSpPr txBox="1"/>
          <p:nvPr>
            <p:ph idx="1" type="subTitle"/>
          </p:nvPr>
        </p:nvSpPr>
        <p:spPr>
          <a:xfrm>
            <a:off x="2627783" y="2780927"/>
            <a:ext cx="6560234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rIns="24687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cs-CZ" sz="20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Kvarta B: Jiří Kohl, Adam Oberajtr, Teodor André Mišun, Kryštof Jeřábek, Tadeáš Kamínek</a:t>
            </a:r>
          </a:p>
        </p:txBody>
      </p:sp>
      <p:pic>
        <p:nvPicPr>
          <p:cNvPr id="95" name="Shape 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5536" y="3622585"/>
            <a:ext cx="3888432" cy="2833694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med" w="med" type="none"/>
            <a:tailEnd len="med" w="med" type="none"/>
          </a:ln>
          <a:effectLst>
            <a:outerShdw blurRad="65000" kx="195000" rotWithShape="0" algn="tl" dir="12900000" dist="50800" ky="195000">
              <a:srgbClr val="000000">
                <a:alpha val="29803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/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4064" lvl="0" marL="54864" marR="0" rtl="0" algn="ctr">
              <a:spcBef>
                <a:spcPts val="0"/>
              </a:spcBef>
              <a:buClr>
                <a:srgbClr val="E7E9C9"/>
              </a:buClr>
              <a:buSzPct val="25000"/>
              <a:buFont typeface="Rockwell"/>
              <a:buNone/>
            </a:pPr>
            <a:r>
              <a:rPr b="0" i="0" lang="cs-CZ" sz="460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rPr>
              <a:t>1987</a:t>
            </a:r>
          </a:p>
        </p:txBody>
      </p:sp>
      <p:sp>
        <p:nvSpPr>
          <p:cNvPr id="164" name="Shape 164"/>
          <p:cNvSpPr txBox="1"/>
          <p:nvPr>
            <p:ph idx="1" type="body"/>
          </p:nvPr>
        </p:nvSpPr>
        <p:spPr>
          <a:xfrm>
            <a:off x="457200" y="1645919"/>
            <a:ext cx="4038599" cy="4526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292100" lvl="0" marL="292100" marR="0" rtl="0" algn="l">
              <a:spcBef>
                <a:spcPts val="0"/>
              </a:spcBef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b="0" i="0" lang="cs-CZ" sz="2800" u="none" cap="none" strike="noStrike">
                <a:solidFill>
                  <a:schemeClr val="lt1"/>
                </a:solidFill>
                <a:latin typeface="Batang"/>
                <a:ea typeface="Batang"/>
                <a:cs typeface="Batang"/>
                <a:sym typeface="Batang"/>
              </a:rPr>
              <a:t>Nový autodrom Masarykův okruh</a:t>
            </a:r>
          </a:p>
        </p:txBody>
      </p:sp>
      <p:pic>
        <p:nvPicPr>
          <p:cNvPr id="165" name="Shape 1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27983" y="1844824"/>
            <a:ext cx="3960440" cy="2646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Shape 166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3568" y="3501007"/>
            <a:ext cx="4252973" cy="25922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/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4064" lvl="0" marL="54864" marR="0" rtl="0" algn="ctr">
              <a:spcBef>
                <a:spcPts val="0"/>
              </a:spcBef>
              <a:buClr>
                <a:srgbClr val="E7E9C9"/>
              </a:buClr>
              <a:buSzPct val="25000"/>
              <a:buFont typeface="Rockwell"/>
              <a:buNone/>
            </a:pPr>
            <a:r>
              <a:rPr b="0" i="0" lang="cs-CZ" sz="460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rPr>
              <a:t>1992</a:t>
            </a:r>
          </a:p>
        </p:txBody>
      </p:sp>
      <p:sp>
        <p:nvSpPr>
          <p:cNvPr id="172" name="Shape 172"/>
          <p:cNvSpPr txBox="1"/>
          <p:nvPr>
            <p:ph idx="1" type="body"/>
          </p:nvPr>
        </p:nvSpPr>
        <p:spPr>
          <a:xfrm>
            <a:off x="457200" y="1645919"/>
            <a:ext cx="4038599" cy="4526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292100" lvl="0" marL="292100" marR="0" rtl="0" algn="l">
              <a:spcBef>
                <a:spcPts val="0"/>
              </a:spcBef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b="0" i="0" lang="cs-CZ" sz="2800" u="none" cap="none" strike="noStrike">
                <a:solidFill>
                  <a:schemeClr val="lt1"/>
                </a:solidFill>
                <a:latin typeface="Batang"/>
                <a:ea typeface="Batang"/>
                <a:cs typeface="Batang"/>
                <a:sym typeface="Batang"/>
              </a:rPr>
              <a:t>Zřízen Ústavní soud ČSFR v Brně</a:t>
            </a:r>
          </a:p>
        </p:txBody>
      </p:sp>
      <p:pic>
        <p:nvPicPr>
          <p:cNvPr id="173" name="Shape 1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4007" y="1916832"/>
            <a:ext cx="3989951" cy="2659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Shape 174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3568" y="3832628"/>
            <a:ext cx="4491181" cy="22942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/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4064" lvl="0" marL="54864" marR="0" rtl="0" algn="ctr">
              <a:spcBef>
                <a:spcPts val="0"/>
              </a:spcBef>
              <a:buClr>
                <a:srgbClr val="E7E9C9"/>
              </a:buClr>
              <a:buSzPct val="25000"/>
              <a:buFont typeface="Rockwell"/>
              <a:buNone/>
            </a:pPr>
            <a:r>
              <a:rPr b="0" i="0" lang="cs-CZ" sz="460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rPr>
              <a:t>1997</a:t>
            </a:r>
          </a:p>
        </p:txBody>
      </p:sp>
      <p:sp>
        <p:nvSpPr>
          <p:cNvPr id="180" name="Shape 180"/>
          <p:cNvSpPr txBox="1"/>
          <p:nvPr>
            <p:ph idx="1" type="body"/>
          </p:nvPr>
        </p:nvSpPr>
        <p:spPr>
          <a:xfrm>
            <a:off x="457200" y="1645919"/>
            <a:ext cx="4038599" cy="4526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292100" lvl="0" marL="292100" marR="0" rtl="0" algn="l">
              <a:spcBef>
                <a:spcPts val="0"/>
              </a:spcBef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b="0" i="0" lang="cs-CZ" sz="2800" u="none" cap="none" strike="noStrike">
                <a:solidFill>
                  <a:schemeClr val="lt1"/>
                </a:solidFill>
                <a:latin typeface="Batang"/>
                <a:ea typeface="Batang"/>
                <a:cs typeface="Batang"/>
                <a:sym typeface="Batang"/>
              </a:rPr>
              <a:t>Zpřístupněna severní část hradu Špilberk</a:t>
            </a:r>
          </a:p>
        </p:txBody>
      </p:sp>
      <p:pic>
        <p:nvPicPr>
          <p:cNvPr id="181" name="Shape 181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5856" y="2924943"/>
            <a:ext cx="4986191" cy="3384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/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4064" lvl="0" marL="54864" marR="0" rtl="0" algn="r">
              <a:spcBef>
                <a:spcPts val="0"/>
              </a:spcBef>
              <a:buClr>
                <a:srgbClr val="E7E9C9"/>
              </a:buClr>
              <a:buSzPct val="25000"/>
              <a:buFont typeface="Rockwell"/>
              <a:buNone/>
            </a:pPr>
            <a:r>
              <a:rPr b="0" i="0" lang="cs-CZ" sz="414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rPr>
              <a:t>Přijďte se 9. října podívat na náš historický stolek v budově Bigy.</a:t>
            </a:r>
          </a:p>
        </p:txBody>
      </p:sp>
      <p:sp>
        <p:nvSpPr>
          <p:cNvPr id="187" name="Shape 187"/>
          <p:cNvSpPr txBox="1"/>
          <p:nvPr>
            <p:ph idx="1" type="body"/>
          </p:nvPr>
        </p:nvSpPr>
        <p:spPr>
          <a:xfrm>
            <a:off x="457200" y="1646236"/>
            <a:ext cx="8229600" cy="4526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292100" lvl="0" marL="2921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b="0" i="0" lang="cs-CZ" sz="32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Kvíz + Odměny</a:t>
            </a:r>
          </a:p>
          <a:p>
            <a:pPr indent="-292100" lvl="0" marL="2921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b="0" i="0" lang="cs-CZ" sz="32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Historická výstava</a:t>
            </a:r>
          </a:p>
          <a:p>
            <a:pPr indent="-292100" lvl="0" marL="2921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b="0" i="0" lang="cs-CZ" sz="32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Spousta zajímavých informací</a:t>
            </a:r>
          </a:p>
          <a:p>
            <a:pPr indent="-292100" lvl="0" marL="2921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b="0" i="0" lang="cs-CZ" sz="32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Historická videa</a:t>
            </a:r>
          </a:p>
          <a:p>
            <a:pPr indent="-292100" lvl="0" marL="2921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b="0" i="0" lang="cs-CZ" sz="32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Občerstvení</a:t>
            </a: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indent="0" lvl="0" marL="0" marR="0" rtl="0" algn="l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cs-CZ" sz="3200" u="none" cap="none" strike="noStrik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     …a daleko více super věcí čekající jen a         jen na Vás ☺ …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/>
          <p:nvPr>
            <p:ph type="title"/>
          </p:nvPr>
        </p:nvSpPr>
        <p:spPr>
          <a:xfrm>
            <a:off x="107504" y="335699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4064" lvl="0" marL="54864" marR="0" rtl="0" algn="r">
              <a:spcBef>
                <a:spcPts val="0"/>
              </a:spcBef>
              <a:buClr>
                <a:srgbClr val="E7E9C9"/>
              </a:buClr>
              <a:buSzPct val="25000"/>
              <a:buFont typeface="Rockwell"/>
              <a:buNone/>
            </a:pPr>
            <a:r>
              <a:rPr b="0" i="0" lang="cs-CZ" sz="414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rPr>
              <a:t>Děkujeme za pozornost a brzy NASHLEDANOU!</a:t>
            </a:r>
            <a:br>
              <a:rPr b="0" i="0" lang="cs-CZ" sz="414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rPr>
            </a:br>
            <a:br>
              <a:rPr b="0" i="0" lang="cs-CZ" sz="414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rPr>
            </a:br>
            <a:r>
              <a:rPr b="0" i="0" lang="cs-CZ" sz="414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rPr>
              <a:t>...Těšíme se na Vás!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4064" lvl="0" marL="54864" marR="0" rtl="0" algn="ctr">
              <a:spcBef>
                <a:spcPts val="0"/>
              </a:spcBef>
              <a:buClr>
                <a:srgbClr val="E7E9C9"/>
              </a:buClr>
              <a:buSzPct val="25000"/>
              <a:buFont typeface="Rockwell"/>
              <a:buNone/>
            </a:pPr>
            <a:r>
              <a:rPr b="0" i="0" lang="cs-CZ" sz="460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rPr>
              <a:t>1900</a:t>
            </a:r>
          </a:p>
        </p:txBody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x="457200" y="1645919"/>
            <a:ext cx="4038599" cy="4526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292100" lvl="0" marL="2921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b="0" i="0" lang="cs-CZ" sz="2800" u="none" cap="none" strike="noStrike">
                <a:solidFill>
                  <a:schemeClr val="lt1"/>
                </a:solidFill>
                <a:latin typeface="Batang"/>
                <a:ea typeface="Batang"/>
                <a:cs typeface="Batang"/>
                <a:sym typeface="Batang"/>
              </a:rPr>
              <a:t>Elektrifikována pouliční dráha</a:t>
            </a:r>
          </a:p>
          <a:p>
            <a:pPr indent="-292100" lvl="0" marL="29210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b="0" i="0" lang="cs-CZ" sz="2800" u="none" cap="none" strike="noStrike">
                <a:solidFill>
                  <a:schemeClr val="lt1"/>
                </a:solidFill>
                <a:latin typeface="Batang"/>
                <a:ea typeface="Batang"/>
                <a:cs typeface="Batang"/>
                <a:sym typeface="Batang"/>
              </a:rPr>
              <a:t>Město má rozlohu </a:t>
            </a: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cs-CZ" sz="2800" u="none" cap="none" strike="noStrike">
                <a:solidFill>
                  <a:schemeClr val="lt1"/>
                </a:solidFill>
                <a:latin typeface="Batang"/>
                <a:ea typeface="Batang"/>
                <a:cs typeface="Batang"/>
                <a:sym typeface="Batang"/>
              </a:rPr>
              <a:t>   1 150 ha a 138 000</a:t>
            </a:r>
          </a:p>
          <a:p>
            <a:pPr indent="0" lvl="0" marL="0" marR="0" rtl="0" algn="l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b="0" i="0" lang="cs-CZ" sz="2800" u="none" cap="none" strike="noStrike">
                <a:solidFill>
                  <a:schemeClr val="lt1"/>
                </a:solidFill>
                <a:latin typeface="Batang"/>
                <a:ea typeface="Batang"/>
                <a:cs typeface="Batang"/>
                <a:sym typeface="Batang"/>
              </a:rPr>
              <a:t>   obyvatel</a:t>
            </a:r>
          </a:p>
        </p:txBody>
      </p:sp>
      <p:pic>
        <p:nvPicPr>
          <p:cNvPr id="102" name="Shape 102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0" y="2420888"/>
            <a:ext cx="4038599" cy="3014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Shape 10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3608" y="4005064"/>
            <a:ext cx="2880320" cy="2318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4064" lvl="0" marL="54864" marR="0" rtl="0" algn="ctr">
              <a:spcBef>
                <a:spcPts val="0"/>
              </a:spcBef>
              <a:buClr>
                <a:srgbClr val="E7E9C9"/>
              </a:buClr>
              <a:buSzPct val="25000"/>
              <a:buFont typeface="Rockwell"/>
              <a:buNone/>
            </a:pPr>
            <a:r>
              <a:rPr b="0" i="0" lang="cs-CZ" sz="460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rPr>
              <a:t>1919</a:t>
            </a:r>
          </a:p>
        </p:txBody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457200" y="1645919"/>
            <a:ext cx="4038599" cy="4526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292100" lvl="0" marL="292100" marR="0" rtl="0" algn="l">
              <a:spcBef>
                <a:spcPts val="0"/>
              </a:spcBef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b="0" i="0" lang="cs-CZ" sz="2800" u="none" cap="none" strike="noStrike">
                <a:solidFill>
                  <a:schemeClr val="lt1"/>
                </a:solidFill>
                <a:latin typeface="Batang"/>
                <a:ea typeface="Batang"/>
                <a:cs typeface="Batang"/>
                <a:sym typeface="Batang"/>
              </a:rPr>
              <a:t>Založena Masarykova univerzita</a:t>
            </a:r>
          </a:p>
        </p:txBody>
      </p:sp>
      <p:pic>
        <p:nvPicPr>
          <p:cNvPr id="110" name="Shape 110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32039" y="1700808"/>
            <a:ext cx="3652149" cy="2739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Shape 1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5575" y="3284983"/>
            <a:ext cx="4032448" cy="30204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4064" lvl="0" marL="54864" marR="0" rtl="0" algn="ctr">
              <a:spcBef>
                <a:spcPts val="0"/>
              </a:spcBef>
              <a:buClr>
                <a:srgbClr val="E7E9C9"/>
              </a:buClr>
              <a:buSzPct val="25000"/>
              <a:buFont typeface="Rockwell"/>
              <a:buNone/>
            </a:pPr>
            <a:r>
              <a:rPr b="0" i="0" lang="cs-CZ" sz="460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rPr>
              <a:t>1928</a:t>
            </a:r>
          </a:p>
        </p:txBody>
      </p:sp>
      <p:sp>
        <p:nvSpPr>
          <p:cNvPr id="117" name="Shape 117"/>
          <p:cNvSpPr txBox="1"/>
          <p:nvPr>
            <p:ph idx="1" type="body"/>
          </p:nvPr>
        </p:nvSpPr>
        <p:spPr>
          <a:xfrm>
            <a:off x="457200" y="1645919"/>
            <a:ext cx="4038599" cy="4526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292100" lvl="0" marL="292100" marR="0" rtl="0" algn="l">
              <a:spcBef>
                <a:spcPts val="0"/>
              </a:spcBef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b="0" i="0" lang="cs-CZ" sz="2800" u="none" cap="none" strike="noStrike">
                <a:solidFill>
                  <a:schemeClr val="lt1"/>
                </a:solidFill>
                <a:latin typeface="Batang"/>
                <a:ea typeface="Batang"/>
                <a:cs typeface="Batang"/>
                <a:sym typeface="Batang"/>
              </a:rPr>
              <a:t>Výstava soudobé kultury na výstavišti</a:t>
            </a:r>
          </a:p>
        </p:txBody>
      </p:sp>
      <p:pic>
        <p:nvPicPr>
          <p:cNvPr id="118" name="Shape 118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808" y="2674356"/>
            <a:ext cx="5478759" cy="36926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Shape 1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6016" y="1772816"/>
            <a:ext cx="3456383" cy="2509334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Shape 124"/>
          <p:cNvSpPr txBox="1"/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4064" lvl="0" marL="54864" marR="0" rtl="0" algn="ctr">
              <a:spcBef>
                <a:spcPts val="0"/>
              </a:spcBef>
              <a:buClr>
                <a:srgbClr val="E7E9C9"/>
              </a:buClr>
              <a:buSzPct val="25000"/>
              <a:buFont typeface="Batang"/>
              <a:buNone/>
            </a:pPr>
            <a:r>
              <a:rPr b="0" i="0" lang="cs-CZ" sz="4600" u="none" cap="none" strike="noStrike">
                <a:solidFill>
                  <a:srgbClr val="E7E9C9"/>
                </a:solidFill>
                <a:latin typeface="Batang"/>
                <a:ea typeface="Batang"/>
                <a:cs typeface="Batang"/>
                <a:sym typeface="Batang"/>
              </a:rPr>
              <a:t>1930</a:t>
            </a:r>
          </a:p>
        </p:txBody>
      </p:sp>
      <p:sp>
        <p:nvSpPr>
          <p:cNvPr id="125" name="Shape 125"/>
          <p:cNvSpPr txBox="1"/>
          <p:nvPr>
            <p:ph idx="1" type="body"/>
          </p:nvPr>
        </p:nvSpPr>
        <p:spPr>
          <a:xfrm>
            <a:off x="457200" y="1645919"/>
            <a:ext cx="4038599" cy="4526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292100" lvl="0" marL="292100" marR="0" rtl="0" algn="l">
              <a:spcBef>
                <a:spcPts val="0"/>
              </a:spcBef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b="0" i="0" lang="cs-CZ" sz="2800" u="none" cap="none" strike="noStrike">
                <a:solidFill>
                  <a:schemeClr val="lt1"/>
                </a:solidFill>
                <a:latin typeface="Batang"/>
                <a:ea typeface="Batang"/>
                <a:cs typeface="Batang"/>
                <a:sym typeface="Batang"/>
              </a:rPr>
              <a:t>Dokončena vila Tugendhat</a:t>
            </a:r>
          </a:p>
        </p:txBody>
      </p:sp>
      <p:pic>
        <p:nvPicPr>
          <p:cNvPr id="126" name="Shape 126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5575" y="3645023"/>
            <a:ext cx="4521665" cy="2848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4064" lvl="0" marL="54864" marR="0" rtl="0" algn="ctr">
              <a:spcBef>
                <a:spcPts val="0"/>
              </a:spcBef>
              <a:buClr>
                <a:srgbClr val="E7E9C9"/>
              </a:buClr>
              <a:buSzPct val="25000"/>
              <a:buFont typeface="Rockwell"/>
              <a:buNone/>
            </a:pPr>
            <a:r>
              <a:rPr b="0" i="0" lang="cs-CZ" sz="460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rPr>
              <a:t>1958</a:t>
            </a:r>
          </a:p>
        </p:txBody>
      </p:sp>
      <p:sp>
        <p:nvSpPr>
          <p:cNvPr id="132" name="Shape 132"/>
          <p:cNvSpPr txBox="1"/>
          <p:nvPr>
            <p:ph idx="1" type="body"/>
          </p:nvPr>
        </p:nvSpPr>
        <p:spPr>
          <a:xfrm>
            <a:off x="457200" y="1645919"/>
            <a:ext cx="4038599" cy="4526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292100" lvl="0" marL="292100" marR="0" rtl="0" algn="l">
              <a:spcBef>
                <a:spcPts val="0"/>
              </a:spcBef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b="0" i="0" lang="cs-CZ" sz="2800" u="none" cap="none" strike="noStrike">
                <a:solidFill>
                  <a:schemeClr val="lt1"/>
                </a:solidFill>
                <a:latin typeface="Batang"/>
                <a:ea typeface="Batang"/>
                <a:cs typeface="Batang"/>
                <a:sym typeface="Batang"/>
              </a:rPr>
              <a:t>Zbudováno letiště.</a:t>
            </a:r>
          </a:p>
        </p:txBody>
      </p:sp>
      <p:pic>
        <p:nvPicPr>
          <p:cNvPr id="133" name="Shape 133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4007" y="1700808"/>
            <a:ext cx="3954170" cy="1851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Shape 1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5536" y="3140967"/>
            <a:ext cx="4141940" cy="3233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Shape 1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64087" y="4005064"/>
            <a:ext cx="2952328" cy="20931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4064" lvl="0" marL="54864" marR="0" rtl="0" algn="ctr">
              <a:spcBef>
                <a:spcPts val="0"/>
              </a:spcBef>
              <a:buClr>
                <a:srgbClr val="E7E9C9"/>
              </a:buClr>
              <a:buSzPct val="25000"/>
              <a:buFont typeface="Rockwell"/>
              <a:buNone/>
            </a:pPr>
            <a:r>
              <a:rPr b="0" i="0" lang="cs-CZ" sz="460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rPr>
              <a:t>1959</a:t>
            </a:r>
          </a:p>
        </p:txBody>
      </p:sp>
      <p:sp>
        <p:nvSpPr>
          <p:cNvPr id="141" name="Shape 141"/>
          <p:cNvSpPr txBox="1"/>
          <p:nvPr>
            <p:ph idx="1" type="body"/>
          </p:nvPr>
        </p:nvSpPr>
        <p:spPr>
          <a:xfrm>
            <a:off x="457200" y="1645919"/>
            <a:ext cx="4038599" cy="4526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292100" lvl="0" marL="292100" marR="0" rtl="0" algn="l">
              <a:spcBef>
                <a:spcPts val="0"/>
              </a:spcBef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b="0" i="0" lang="cs-CZ" sz="2800" u="none" cap="none" strike="noStrike">
                <a:solidFill>
                  <a:schemeClr val="lt1"/>
                </a:solidFill>
                <a:latin typeface="Batang"/>
                <a:ea typeface="Batang"/>
                <a:cs typeface="Batang"/>
                <a:sym typeface="Batang"/>
              </a:rPr>
              <a:t>Zahájení pravidelných strojírenských veletrhů</a:t>
            </a:r>
          </a:p>
        </p:txBody>
      </p:sp>
      <p:pic>
        <p:nvPicPr>
          <p:cNvPr id="142" name="Shape 1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99992" y="1844824"/>
            <a:ext cx="3888432" cy="2903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Shape 143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3608" y="3573016"/>
            <a:ext cx="4038599" cy="2887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4064" lvl="0" marL="54864" marR="0" rtl="0" algn="ctr">
              <a:spcBef>
                <a:spcPts val="0"/>
              </a:spcBef>
              <a:buClr>
                <a:srgbClr val="E7E9C9"/>
              </a:buClr>
              <a:buSzPct val="25000"/>
              <a:buFont typeface="Rockwell"/>
              <a:buNone/>
            </a:pPr>
            <a:r>
              <a:rPr b="0" i="0" lang="cs-CZ" sz="460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rPr>
              <a:t>1965</a:t>
            </a:r>
          </a:p>
        </p:txBody>
      </p:sp>
      <p:sp>
        <p:nvSpPr>
          <p:cNvPr id="149" name="Shape 149"/>
          <p:cNvSpPr txBox="1"/>
          <p:nvPr>
            <p:ph idx="1" type="body"/>
          </p:nvPr>
        </p:nvSpPr>
        <p:spPr>
          <a:xfrm>
            <a:off x="457200" y="1645919"/>
            <a:ext cx="4038599" cy="4526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292100" lvl="0" marL="292100" marR="0" rtl="0" algn="l">
              <a:spcBef>
                <a:spcPts val="0"/>
              </a:spcBef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b="0" i="0" lang="cs-CZ" sz="2800" u="none" cap="none" strike="noStrike">
                <a:solidFill>
                  <a:schemeClr val="lt1"/>
                </a:solidFill>
                <a:latin typeface="Batang"/>
                <a:ea typeface="Batang"/>
                <a:cs typeface="Batang"/>
                <a:sym typeface="Batang"/>
              </a:rPr>
              <a:t>Výstavba nového divadla – Janáčkovy opery</a:t>
            </a:r>
          </a:p>
        </p:txBody>
      </p:sp>
      <p:pic>
        <p:nvPicPr>
          <p:cNvPr id="150" name="Shape 150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7583" y="3068959"/>
            <a:ext cx="4492209" cy="3220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Shape 1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77087" y="1916832"/>
            <a:ext cx="3096343" cy="4246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/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wrap="square" tIns="45700">
            <a:noAutofit/>
          </a:bodyPr>
          <a:lstStyle/>
          <a:p>
            <a:pPr indent="-4064" lvl="0" marL="54864" marR="0" rtl="0" algn="ctr">
              <a:spcBef>
                <a:spcPts val="0"/>
              </a:spcBef>
              <a:buClr>
                <a:srgbClr val="E7E9C9"/>
              </a:buClr>
              <a:buSzPct val="25000"/>
              <a:buFont typeface="Rockwell"/>
              <a:buNone/>
            </a:pPr>
            <a:r>
              <a:rPr b="0" i="0" lang="cs-CZ" sz="4600" u="none" cap="none" strike="noStrik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rPr>
              <a:t>1970</a:t>
            </a:r>
          </a:p>
        </p:txBody>
      </p:sp>
      <p:sp>
        <p:nvSpPr>
          <p:cNvPr id="157" name="Shape 157"/>
          <p:cNvSpPr txBox="1"/>
          <p:nvPr>
            <p:ph idx="1" type="body"/>
          </p:nvPr>
        </p:nvSpPr>
        <p:spPr>
          <a:xfrm>
            <a:off x="457200" y="1645919"/>
            <a:ext cx="4038599" cy="4526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292100" lvl="0" marL="292100" marR="0" rtl="0" algn="l">
              <a:spcBef>
                <a:spcPts val="0"/>
              </a:spcBef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b="0" i="0" lang="cs-CZ" sz="2800" u="none" cap="none" strike="noStrike">
                <a:solidFill>
                  <a:schemeClr val="lt1"/>
                </a:solidFill>
                <a:latin typeface="Batang"/>
                <a:ea typeface="Batang"/>
                <a:cs typeface="Batang"/>
                <a:sym typeface="Batang"/>
              </a:rPr>
              <a:t>Zahájení výstavby VUT na Palackém vrchu</a:t>
            </a:r>
          </a:p>
        </p:txBody>
      </p:sp>
      <p:pic>
        <p:nvPicPr>
          <p:cNvPr id="158" name="Shape 158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87824" y="2726430"/>
            <a:ext cx="4680520" cy="354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Lití písma">
  <a:themeElements>
    <a:clrScheme name="Lití písma">
      <a:dk1>
        <a:srgbClr val="000000"/>
      </a:dk1>
      <a:lt1>
        <a:srgbClr val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