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026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DECFE-EA04-4549-9041-4CEC23716616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7DFFF-F74C-44E1-87EE-344038E52C4C}" type="slidenum">
              <a:rPr lang="cs-CZ" smtClean="0"/>
              <a:t>‹#›</a:t>
            </a:fld>
            <a:endParaRPr lang="cs-CZ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DECFE-EA04-4549-9041-4CEC23716616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7DFFF-F74C-44E1-87EE-344038E52C4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DECFE-EA04-4549-9041-4CEC23716616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7DFFF-F74C-44E1-87EE-344038E52C4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DECFE-EA04-4549-9041-4CEC23716616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7DFFF-F74C-44E1-87EE-344038E52C4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DECFE-EA04-4549-9041-4CEC23716616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7DFFF-F74C-44E1-87EE-344038E52C4C}" type="slidenum">
              <a:rPr lang="cs-CZ" smtClean="0"/>
              <a:t>‹#›</a:t>
            </a:fld>
            <a:endParaRPr lang="cs-CZ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DECFE-EA04-4549-9041-4CEC23716616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7DFFF-F74C-44E1-87EE-344038E52C4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DECFE-EA04-4549-9041-4CEC23716616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7DFFF-F74C-44E1-87EE-344038E52C4C}" type="slidenum">
              <a:rPr lang="cs-CZ" smtClean="0"/>
              <a:t>‹#›</a:t>
            </a:fld>
            <a:endParaRPr lang="cs-CZ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DECFE-EA04-4549-9041-4CEC23716616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7DFFF-F74C-44E1-87EE-344038E52C4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DECFE-EA04-4549-9041-4CEC23716616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7DFFF-F74C-44E1-87EE-344038E52C4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DECFE-EA04-4549-9041-4CEC23716616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7DFFF-F74C-44E1-87EE-344038E52C4C}" type="slidenum">
              <a:rPr lang="cs-CZ" smtClean="0"/>
              <a:t>‹#›</a:t>
            </a:fld>
            <a:endParaRPr lang="cs-CZ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DECFE-EA04-4549-9041-4CEC23716616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7DFFF-F74C-44E1-87EE-344038E52C4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CEEDECFE-EA04-4549-9041-4CEC23716616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A317DFFF-F74C-44E1-87EE-344038E52C4C}" type="slidenum">
              <a:rPr lang="cs-CZ" smtClean="0"/>
              <a:t>‹#›</a:t>
            </a:fld>
            <a:endParaRPr lang="cs-CZ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55576" y="2708920"/>
            <a:ext cx="7543800" cy="1524000"/>
          </a:xfrm>
        </p:spPr>
        <p:txBody>
          <a:bodyPr/>
          <a:lstStyle/>
          <a:p>
            <a:pPr algn="ctr"/>
            <a:r>
              <a:rPr lang="cs-CZ" sz="7200" dirty="0" smtClean="0">
                <a:latin typeface="Arial Black" panose="020B0A04020102020204" pitchFamily="34" charset="0"/>
              </a:rPr>
              <a:t>Stánek volnočasových aktivit v Brně</a:t>
            </a:r>
            <a:endParaRPr lang="cs-CZ" sz="7200" dirty="0">
              <a:latin typeface="Arial Black" panose="020B0A04020102020204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99592" y="4725144"/>
            <a:ext cx="6858000" cy="990600"/>
          </a:xfrm>
        </p:spPr>
        <p:txBody>
          <a:bodyPr>
            <a:normAutofit/>
          </a:bodyPr>
          <a:lstStyle/>
          <a:p>
            <a:r>
              <a:rPr lang="cs-C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Musil, Staněk, </a:t>
            </a:r>
            <a:r>
              <a:rPr lang="cs-CZ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Tylšar</a:t>
            </a:r>
            <a:r>
              <a:rPr lang="cs-C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Kuklínek</a:t>
            </a: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Hana Zagorová - Mimořádná linka Tex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72000" y="42210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1036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630"/>
    </mc:Choice>
    <mc:Fallback>
      <p:transition spd="slow" advTm="46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620688"/>
            <a:ext cx="7543800" cy="3886200"/>
          </a:xfrm>
        </p:spPr>
        <p:txBody>
          <a:bodyPr>
            <a:normAutofit/>
          </a:bodyPr>
          <a:lstStyle/>
          <a:p>
            <a:r>
              <a:rPr lang="cs-CZ" sz="4000" dirty="0" smtClean="0"/>
              <a:t>náš </a:t>
            </a:r>
            <a:r>
              <a:rPr lang="cs-CZ" sz="4000" dirty="0" smtClean="0"/>
              <a:t>stánek bude zaměřen na zajímavé volnočasové aktivity v Brně a jeho okolí.</a:t>
            </a:r>
          </a:p>
          <a:p>
            <a:endParaRPr lang="cs-CZ" sz="4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3356991"/>
            <a:ext cx="2969584" cy="3464514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5004048" y="3356991"/>
            <a:ext cx="403244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4000" dirty="0" err="1" smtClean="0"/>
              <a:t>pojdmě</a:t>
            </a:r>
            <a:r>
              <a:rPr lang="cs-CZ" sz="4000" dirty="0" smtClean="0"/>
              <a:t> </a:t>
            </a:r>
            <a:r>
              <a:rPr lang="cs-CZ" sz="4000" dirty="0"/>
              <a:t>si některé z nich představit</a:t>
            </a:r>
          </a:p>
          <a:p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040628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747"/>
    </mc:Choice>
    <mc:Fallback>
      <p:transition spd="slow" advTm="57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6781800" cy="1600200"/>
          </a:xfrm>
        </p:spPr>
        <p:txBody>
          <a:bodyPr/>
          <a:lstStyle/>
          <a:p>
            <a:r>
              <a:rPr lang="cs-CZ" dirty="0" smtClean="0"/>
              <a:t>Špilberk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1772816"/>
            <a:ext cx="5265710" cy="3460324"/>
          </a:xfrm>
        </p:spPr>
      </p:pic>
      <p:sp>
        <p:nvSpPr>
          <p:cNvPr id="5" name="TextovéPole 4"/>
          <p:cNvSpPr txBox="1"/>
          <p:nvPr/>
        </p:nvSpPr>
        <p:spPr>
          <a:xfrm>
            <a:off x="611560" y="1916832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/>
          </a:p>
        </p:txBody>
      </p:sp>
      <p:sp>
        <p:nvSpPr>
          <p:cNvPr id="3" name="TextovéPole 2"/>
          <p:cNvSpPr txBox="1"/>
          <p:nvPr/>
        </p:nvSpPr>
        <p:spPr>
          <a:xfrm>
            <a:off x="899592" y="1916832"/>
            <a:ext cx="1800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m</a:t>
            </a:r>
            <a:r>
              <a:rPr lang="cs-CZ" dirty="0" smtClean="0"/>
              <a:t>ožnost </a:t>
            </a:r>
            <a:r>
              <a:rPr lang="cs-CZ" dirty="0" smtClean="0"/>
              <a:t>prohlídky hradu a jeho známých kasemat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pod </a:t>
            </a:r>
            <a:r>
              <a:rPr lang="cs-CZ" dirty="0" smtClean="0"/>
              <a:t>hradem se nachází velký park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259904"/>
            <a:ext cx="3672408" cy="245745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916612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241"/>
    </mc:Choice>
    <mc:Fallback>
      <p:transition spd="slow" advTm="72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6781800" cy="1600200"/>
          </a:xfrm>
        </p:spPr>
        <p:txBody>
          <a:bodyPr/>
          <a:lstStyle/>
          <a:p>
            <a:r>
              <a:rPr lang="cs-CZ" dirty="0" smtClean="0"/>
              <a:t>Divadla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692696"/>
            <a:ext cx="4525427" cy="3016951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861048"/>
            <a:ext cx="3810000" cy="2857500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899592" y="1916832"/>
            <a:ext cx="30963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</a:t>
            </a:r>
            <a:r>
              <a:rPr lang="cs-CZ" dirty="0" smtClean="0"/>
              <a:t> </a:t>
            </a:r>
            <a:r>
              <a:rPr lang="cs-CZ" dirty="0" smtClean="0"/>
              <a:t>Brně </a:t>
            </a:r>
            <a:r>
              <a:rPr lang="cs-CZ" dirty="0" smtClean="0"/>
              <a:t>se nachází několik významných divadel, například Janáčkovo či Mahenovo divadlo, jejichž návštěvou rozhodně nic nezkazíte</a:t>
            </a:r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124919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877"/>
    </mc:Choice>
    <mc:Fallback>
      <p:transition spd="slow" advTm="78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6781800" cy="1600200"/>
          </a:xfrm>
        </p:spPr>
        <p:txBody>
          <a:bodyPr/>
          <a:lstStyle/>
          <a:p>
            <a:r>
              <a:rPr lang="cs-CZ" dirty="0" err="1" smtClean="0"/>
              <a:t>Jump</a:t>
            </a:r>
            <a:r>
              <a:rPr lang="cs-CZ" dirty="0" smtClean="0"/>
              <a:t> Park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2276872"/>
            <a:ext cx="5127104" cy="2563552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899592" y="2276872"/>
            <a:ext cx="25922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</a:t>
            </a:r>
            <a:r>
              <a:rPr lang="cs-CZ" dirty="0" smtClean="0"/>
              <a:t>okud jste spíše sportovní typ zaručeně si užijete tuto halu plnou trampolín</a:t>
            </a:r>
          </a:p>
          <a:p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621224"/>
            <a:ext cx="3657600" cy="2438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043973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044"/>
    </mc:Choice>
    <mc:Fallback>
      <p:transition spd="slow" advTm="70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6781800" cy="1600200"/>
          </a:xfrm>
        </p:spPr>
        <p:txBody>
          <a:bodyPr/>
          <a:lstStyle/>
          <a:p>
            <a:r>
              <a:rPr lang="cs-CZ" dirty="0" smtClean="0"/>
              <a:t>Únikové hry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908720"/>
            <a:ext cx="4316512" cy="2428038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775261"/>
            <a:ext cx="4242048" cy="2828032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971600" y="1988840"/>
            <a:ext cx="32403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všichni co mají rádi napětí a chtějí potrápit svůj mozek určitě ocení jednu z mnoha únikových her které se v Brně nacházejí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5220072" y="3861048"/>
            <a:ext cx="32403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od </a:t>
            </a:r>
            <a:r>
              <a:rPr lang="cs-CZ" dirty="0"/>
              <a:t>těch </a:t>
            </a:r>
            <a:r>
              <a:rPr lang="cs-CZ" dirty="0" err="1"/>
              <a:t>jednudušších</a:t>
            </a:r>
            <a:r>
              <a:rPr lang="cs-CZ" dirty="0"/>
              <a:t> které vyřeší mladší ročníky až po velmi </a:t>
            </a:r>
            <a:r>
              <a:rPr lang="cs-CZ" dirty="0" smtClean="0"/>
              <a:t>obtížné, </a:t>
            </a:r>
            <a:r>
              <a:rPr lang="cs-CZ" dirty="0"/>
              <a:t>kde mají problémy s vyřešením i </a:t>
            </a:r>
            <a:r>
              <a:rPr lang="cs-CZ" dirty="0" err="1"/>
              <a:t>největěí</a:t>
            </a:r>
            <a:r>
              <a:rPr lang="cs-CZ" dirty="0"/>
              <a:t> myslitelé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460850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185"/>
    </mc:Choice>
    <mc:Fallback>
      <p:transition spd="slow" advTm="111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15616" y="2492896"/>
            <a:ext cx="6781800" cy="16002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Pokud vás tato ochutnávka zaujala, moc rádi vás potkáme u našeho stánku v pondělí 9. října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878" y="4221088"/>
            <a:ext cx="4499992" cy="2529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8136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805"/>
    </mc:Choice>
    <mc:Fallback>
      <p:transition spd="slow" advTm="6805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3.6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74</TotalTime>
  <Words>142</Words>
  <Application>Microsoft Office PowerPoint</Application>
  <PresentationFormat>Předvádění na obrazovce (4:3)</PresentationFormat>
  <Paragraphs>15</Paragraphs>
  <Slides>7</Slides>
  <Notes>0</Notes>
  <HiddenSlides>0</HiddenSlides>
  <MMClips>1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NewsPrint</vt:lpstr>
      <vt:lpstr>Stánek volnočasových aktivit v Brně</vt:lpstr>
      <vt:lpstr>Prezentace aplikace PowerPoint</vt:lpstr>
      <vt:lpstr>Špilberk</vt:lpstr>
      <vt:lpstr>Divadla</vt:lpstr>
      <vt:lpstr>Jump Park</vt:lpstr>
      <vt:lpstr>Únikové hry</vt:lpstr>
      <vt:lpstr>Pokud vás tato ochutnávka zaujala, moc rádi vás potkáme u našeho stánku v pondělí 9. října</vt:lpstr>
    </vt:vector>
  </TitlesOfParts>
  <Company>Biskupské gymnázium Brno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Stánek volnočasových aktivit v Brně</dc:title>
  <dc:creator>Šimon Staněk</dc:creator>
  <cp:lastModifiedBy>Šimon Staněk</cp:lastModifiedBy>
  <cp:revision>8</cp:revision>
  <dcterms:created xsi:type="dcterms:W3CDTF">2017-09-21T08:14:40Z</dcterms:created>
  <dcterms:modified xsi:type="dcterms:W3CDTF">2017-09-21T09:43:57Z</dcterms:modified>
</cp:coreProperties>
</file>