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ECFE-EA04-4549-9041-4CEC23716616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FFF-F74C-44E1-87EE-344038E52C4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ECFE-EA04-4549-9041-4CEC23716616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FFF-F74C-44E1-87EE-344038E52C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ECFE-EA04-4549-9041-4CEC23716616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FFF-F74C-44E1-87EE-344038E52C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ECFE-EA04-4549-9041-4CEC23716616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FFF-F74C-44E1-87EE-344038E52C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ECFE-EA04-4549-9041-4CEC23716616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FFF-F74C-44E1-87EE-344038E52C4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ECFE-EA04-4549-9041-4CEC23716616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FFF-F74C-44E1-87EE-344038E52C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ECFE-EA04-4549-9041-4CEC23716616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FFF-F74C-44E1-87EE-344038E52C4C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ECFE-EA04-4549-9041-4CEC23716616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FFF-F74C-44E1-87EE-344038E52C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ECFE-EA04-4549-9041-4CEC23716616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FFF-F74C-44E1-87EE-344038E52C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ECFE-EA04-4549-9041-4CEC23716616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FFF-F74C-44E1-87EE-344038E52C4C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ECFE-EA04-4549-9041-4CEC23716616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FFF-F74C-44E1-87EE-344038E52C4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EEDECFE-EA04-4549-9041-4CEC23716616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317DFFF-F74C-44E1-87EE-344038E52C4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708920"/>
            <a:ext cx="7543800" cy="1524000"/>
          </a:xfrm>
        </p:spPr>
        <p:txBody>
          <a:bodyPr/>
          <a:lstStyle/>
          <a:p>
            <a:pPr algn="ctr"/>
            <a:r>
              <a:rPr lang="cs-CZ" sz="7200" dirty="0" smtClean="0">
                <a:latin typeface="Arial Black" panose="020B0A04020102020204" pitchFamily="34" charset="0"/>
              </a:rPr>
              <a:t>Stánek volnočasových aktivit v Brně</a:t>
            </a:r>
            <a:endParaRPr lang="cs-CZ" sz="7200" dirty="0">
              <a:latin typeface="Arial Black" panose="020B0A040201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4725144"/>
            <a:ext cx="6858000" cy="990600"/>
          </a:xfrm>
        </p:spPr>
        <p:txBody>
          <a:bodyPr>
            <a:normAutofit/>
          </a:bodyPr>
          <a:lstStyle/>
          <a:p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Musil, Staněk, </a:t>
            </a:r>
            <a:r>
              <a:rPr lang="cs-CZ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Tylšar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Kuklínek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Hana Zagorová - Mimořádná linka Tex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42210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03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30"/>
    </mc:Choice>
    <mc:Fallback>
      <p:transition spd="slow" advTm="4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620688"/>
            <a:ext cx="7543800" cy="38862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náš </a:t>
            </a:r>
            <a:r>
              <a:rPr lang="cs-CZ" sz="4000" dirty="0" smtClean="0"/>
              <a:t>stánek bude zaměřen na zajímavé volnočasové aktivity v Brně a jeho okolí.</a:t>
            </a:r>
          </a:p>
          <a:p>
            <a:endParaRPr lang="cs-CZ" sz="4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56991"/>
            <a:ext cx="2969584" cy="346451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004048" y="3356991"/>
            <a:ext cx="40324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dirty="0" err="1" smtClean="0"/>
              <a:t>pojdmě</a:t>
            </a:r>
            <a:r>
              <a:rPr lang="cs-CZ" sz="4000" dirty="0" smtClean="0"/>
              <a:t> </a:t>
            </a:r>
            <a:r>
              <a:rPr lang="cs-CZ" sz="4000" dirty="0"/>
              <a:t>si některé z nich představit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062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47"/>
    </mc:Choice>
    <mc:Fallback>
      <p:transition spd="slow" advTm="57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6781800" cy="1600200"/>
          </a:xfrm>
        </p:spPr>
        <p:txBody>
          <a:bodyPr/>
          <a:lstStyle/>
          <a:p>
            <a:r>
              <a:rPr lang="cs-CZ" dirty="0" smtClean="0"/>
              <a:t>Špilberk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772816"/>
            <a:ext cx="5265710" cy="3460324"/>
          </a:xfrm>
        </p:spPr>
      </p:pic>
      <p:sp>
        <p:nvSpPr>
          <p:cNvPr id="5" name="TextovéPole 4"/>
          <p:cNvSpPr txBox="1"/>
          <p:nvPr/>
        </p:nvSpPr>
        <p:spPr>
          <a:xfrm>
            <a:off x="611560" y="19168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899592" y="1916832"/>
            <a:ext cx="18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</a:t>
            </a:r>
            <a:r>
              <a:rPr lang="cs-CZ" dirty="0" smtClean="0"/>
              <a:t>ožnost </a:t>
            </a:r>
            <a:r>
              <a:rPr lang="cs-CZ" dirty="0" smtClean="0"/>
              <a:t>prohlídky hradu a jeho známých kasemat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pod </a:t>
            </a:r>
            <a:r>
              <a:rPr lang="cs-CZ" dirty="0" smtClean="0"/>
              <a:t>hradem se nachází velký park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59904"/>
            <a:ext cx="3672408" cy="24574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1661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41"/>
    </mc:Choice>
    <mc:Fallback>
      <p:transition spd="slow" advTm="7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781800" cy="1600200"/>
          </a:xfrm>
        </p:spPr>
        <p:txBody>
          <a:bodyPr/>
          <a:lstStyle/>
          <a:p>
            <a:r>
              <a:rPr lang="cs-CZ" dirty="0" smtClean="0"/>
              <a:t>Divadla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692696"/>
            <a:ext cx="4525427" cy="301695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61048"/>
            <a:ext cx="3810000" cy="28575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99592" y="1916832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 smtClean="0"/>
              <a:t>Brně </a:t>
            </a:r>
            <a:r>
              <a:rPr lang="cs-CZ" dirty="0" smtClean="0"/>
              <a:t>se nachází několik významných divadel, například Janáčkovo či Mahenovo divadlo, jejichž návštěvou rozhodně nic nezkazíte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2491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77"/>
    </mc:Choice>
    <mc:Fallback>
      <p:transition spd="slow" advTm="7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81800" cy="1600200"/>
          </a:xfrm>
        </p:spPr>
        <p:txBody>
          <a:bodyPr/>
          <a:lstStyle/>
          <a:p>
            <a:r>
              <a:rPr lang="cs-CZ" dirty="0" err="1" smtClean="0"/>
              <a:t>Jump</a:t>
            </a:r>
            <a:r>
              <a:rPr lang="cs-CZ" dirty="0" smtClean="0"/>
              <a:t> Park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276872"/>
            <a:ext cx="5127104" cy="256355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99592" y="2276872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okud jste spíše sportovní typ zaručeně si užijete tuto halu plnou trampolín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21224"/>
            <a:ext cx="3657600" cy="2438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439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44"/>
    </mc:Choice>
    <mc:Fallback>
      <p:transition spd="slow" advTm="7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81800" cy="1600200"/>
          </a:xfrm>
        </p:spPr>
        <p:txBody>
          <a:bodyPr/>
          <a:lstStyle/>
          <a:p>
            <a:r>
              <a:rPr lang="cs-CZ" dirty="0" smtClean="0"/>
              <a:t>Únikové hry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08720"/>
            <a:ext cx="4316512" cy="24280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75261"/>
            <a:ext cx="4242048" cy="282803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71600" y="1988840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všichni co mají rádi napětí a chtějí potrápit svůj mozek určitě ocení jednu z mnoha únikových her které se v Brně nacházejí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220072" y="3861048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od </a:t>
            </a:r>
            <a:r>
              <a:rPr lang="cs-CZ" dirty="0"/>
              <a:t>těch </a:t>
            </a:r>
            <a:r>
              <a:rPr lang="cs-CZ" dirty="0" err="1"/>
              <a:t>jednudušších</a:t>
            </a:r>
            <a:r>
              <a:rPr lang="cs-CZ" dirty="0"/>
              <a:t> které vyřeší mladší ročníky až po velmi </a:t>
            </a:r>
            <a:r>
              <a:rPr lang="cs-CZ" dirty="0" smtClean="0"/>
              <a:t>obtížné, </a:t>
            </a:r>
            <a:r>
              <a:rPr lang="cs-CZ" dirty="0"/>
              <a:t>kde mají problémy s vyřešením i </a:t>
            </a:r>
            <a:r>
              <a:rPr lang="cs-CZ" dirty="0" err="1"/>
              <a:t>největěí</a:t>
            </a:r>
            <a:r>
              <a:rPr lang="cs-CZ" dirty="0"/>
              <a:t> myslitelé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6085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85"/>
    </mc:Choice>
    <mc:Fallback>
      <p:transition spd="slow" advTm="11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2492896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Pokud vás tato ochutnávka zaujala, moc rádi vás potkáme u našeho stánku v pondělí 9. října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78" y="4221088"/>
            <a:ext cx="4499992" cy="252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13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05"/>
    </mc:Choice>
    <mc:Fallback>
      <p:transition spd="slow" advTm="680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74</TotalTime>
  <Words>142</Words>
  <Application>Microsoft Office PowerPoint</Application>
  <PresentationFormat>Předvádění na obrazovce (4:3)</PresentationFormat>
  <Paragraphs>15</Paragraphs>
  <Slides>7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NewsPrint</vt:lpstr>
      <vt:lpstr>Stánek volnočasových aktivit v Brně</vt:lpstr>
      <vt:lpstr>Prezentace aplikace PowerPoint</vt:lpstr>
      <vt:lpstr>Špilberk</vt:lpstr>
      <vt:lpstr>Divadla</vt:lpstr>
      <vt:lpstr>Jump Park</vt:lpstr>
      <vt:lpstr>Únikové hry</vt:lpstr>
      <vt:lpstr>Pokud vás tato ochutnávka zaujala, moc rádi vás potkáme u našeho stánku v pondělí 9. října</vt:lpstr>
    </vt:vector>
  </TitlesOfParts>
  <Company>Biskupské gymnázium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Stánek volnočasových aktivit v Brně</dc:title>
  <dc:creator>Šimon Staněk</dc:creator>
  <cp:lastModifiedBy>Šimon Staněk</cp:lastModifiedBy>
  <cp:revision>8</cp:revision>
  <dcterms:created xsi:type="dcterms:W3CDTF">2017-09-21T08:14:40Z</dcterms:created>
  <dcterms:modified xsi:type="dcterms:W3CDTF">2017-09-21T09:43:57Z</dcterms:modified>
</cp:coreProperties>
</file>