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46BD-1B74-40FC-9F28-88F3DE1496F7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3CB8-B29E-41B8-BD8C-D25E9AB78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46BD-1B74-40FC-9F28-88F3DE1496F7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3CB8-B29E-41B8-BD8C-D25E9AB78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46BD-1B74-40FC-9F28-88F3DE1496F7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3CB8-B29E-41B8-BD8C-D25E9AB78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46BD-1B74-40FC-9F28-88F3DE1496F7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3CB8-B29E-41B8-BD8C-D25E9AB78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46BD-1B74-40FC-9F28-88F3DE1496F7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3CB8-B29E-41B8-BD8C-D25E9AB78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46BD-1B74-40FC-9F28-88F3DE1496F7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3CB8-B29E-41B8-BD8C-D25E9AB78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46BD-1B74-40FC-9F28-88F3DE1496F7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3CB8-B29E-41B8-BD8C-D25E9AB78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46BD-1B74-40FC-9F28-88F3DE1496F7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3CB8-B29E-41B8-BD8C-D25E9AB78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46BD-1B74-40FC-9F28-88F3DE1496F7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3CB8-B29E-41B8-BD8C-D25E9AB78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46BD-1B74-40FC-9F28-88F3DE1496F7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3CB8-B29E-41B8-BD8C-D25E9AB78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46BD-1B74-40FC-9F28-88F3DE1496F7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3CB8-B29E-41B8-BD8C-D25E9AB78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446BD-1B74-40FC-9F28-88F3DE1496F7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03CB8-B29E-41B8-BD8C-D25E9AB78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ved=0ahUKEwjYseLh2rXWAhUKthQKHbOeAFcQjRwIBw&amp;url=http://hradecky.denik.cz/z-regionu/kraj-podezriva-hradecky-cesky-cerveny-kriz-z-podvodu-poda-trestni-oznameni-20160310.html&amp;psig=AFQjCNHEHgJT-mo8-Lrwkg1DjHKoxEkONw&amp;ust=150606372859553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z/url?sa=i&amp;rct=j&amp;q=&amp;esrc=s&amp;source=images&amp;cd=&amp;cad=rja&amp;uact=8&amp;ved=0ahUKEwiK-tTS27XWAhWIwxQKHUlZCtUQjRwIBw&amp;url=http://www.extra.cz/milujete-slunce-seno-tady-je-blazena-skopkova-jako-malicka-holcicka-ten-usmev-se-nikdy-nezmeni&amp;psig=AFQjCNEtQIKjhsVkNutFuKA9lXAAp1HE0A&amp;ust=1506063956253079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ved=0ahUKEwif87eb3LXWAhVGtxQKHQgRBB8QjRwIBw&amp;url=http://zpravy.idnes.cz/cyklista-se-srazil-s-autem-hrozi-mu-pokuta-az-50-tisic-korun-po1-/krimi.aspx?c=A110302_151435_zlin-zpravy_sot&amp;psig=AFQjCNGgx0jxJ63W85HdcRJaxhbinEQJcg&amp;ust=1506064098827565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i&amp;rct=j&amp;q=&amp;esrc=s&amp;source=images&amp;cd=&amp;cad=rja&amp;uact=8&amp;ved=0ahUKEwinvKDp3bXWAhXDbRQKHS9fD_MQjRwIBw&amp;url=https://www.praha8.cz/Prvni-pomoc.html&amp;psig=AFQjCNH3eUZ_1WzYa2irwJ3FTvEnK91EEg&amp;ust=1506064547591624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918648" cy="2448272"/>
          </a:xfrm>
        </p:spPr>
        <p:txBody>
          <a:bodyPr>
            <a:normAutofit/>
          </a:bodyPr>
          <a:lstStyle/>
          <a:p>
            <a:r>
              <a:rPr lang="cs-CZ" sz="7200" dirty="0" smtClean="0">
                <a:solidFill>
                  <a:srgbClr val="FF0000"/>
                </a:solidFill>
              </a:rPr>
              <a:t>ZDRAVOTNICTVÍ</a:t>
            </a:r>
            <a:endParaRPr lang="cs-CZ" sz="72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Výsledek obrázku pro cervenej kriz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348880"/>
            <a:ext cx="5200650" cy="3905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964488" cy="2088231"/>
          </a:xfrm>
        </p:spPr>
        <p:txBody>
          <a:bodyPr>
            <a:normAutofit/>
          </a:bodyPr>
          <a:lstStyle/>
          <a:p>
            <a:r>
              <a:rPr lang="cs-CZ" sz="4800" dirty="0" smtClean="0"/>
              <a:t>Bláža byla normální holčička</a:t>
            </a:r>
            <a:endParaRPr lang="cs-CZ" sz="4800" dirty="0"/>
          </a:p>
        </p:txBody>
      </p:sp>
      <p:pic>
        <p:nvPicPr>
          <p:cNvPr id="4098" name="Picture 2" descr="Výsledek obrázku pro holcicka blaz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916832"/>
            <a:ext cx="5112568" cy="45667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/>
          <a:lstStyle/>
          <a:p>
            <a:r>
              <a:rPr lang="cs-CZ" dirty="0" smtClean="0"/>
              <a:t>Ale jednoho dne se vše změnilo…</a:t>
            </a:r>
            <a:endParaRPr lang="cs-CZ" dirty="0"/>
          </a:p>
        </p:txBody>
      </p:sp>
      <p:pic>
        <p:nvPicPr>
          <p:cNvPr id="15362" name="Picture 2" descr="Výsledek obrázku pro srazka s autem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556792"/>
            <a:ext cx="7344816" cy="487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 Bláže pomoct?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dirty="0" smtClean="0"/>
              <a:t>A) Přispět na rakev</a:t>
            </a:r>
          </a:p>
          <a:p>
            <a:r>
              <a:rPr lang="cs-CZ" dirty="0" smtClean="0"/>
              <a:t>B) Poskytnout jí první pomoc</a:t>
            </a:r>
          </a:p>
          <a:p>
            <a:endParaRPr lang="cs-CZ" dirty="0"/>
          </a:p>
        </p:txBody>
      </p:sp>
      <p:pic>
        <p:nvPicPr>
          <p:cNvPr id="4" name="Obrázek 3" descr="rakev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886780"/>
            <a:ext cx="4824536" cy="2846476"/>
          </a:xfrm>
          <a:prstGeom prst="rect">
            <a:avLst/>
          </a:prstGeom>
        </p:spPr>
      </p:pic>
      <p:pic>
        <p:nvPicPr>
          <p:cNvPr id="16386" name="Picture 2" descr="Výsledek obrázku pro prvni pomoc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2254090"/>
            <a:ext cx="3515866" cy="4072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4000" i="1" dirty="0" smtClean="0"/>
              <a:t>Přijďte zjistit, jak to s Blážou dopadlo:</a:t>
            </a:r>
            <a:endParaRPr lang="cs-CZ" sz="4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KDY:</a:t>
            </a:r>
            <a:r>
              <a:rPr lang="cs-CZ" sz="3600" dirty="0" smtClean="0"/>
              <a:t> 9.10.2017</a:t>
            </a:r>
          </a:p>
          <a:p>
            <a:r>
              <a:rPr lang="cs-CZ" sz="3600" b="1" dirty="0" smtClean="0"/>
              <a:t>KDE:</a:t>
            </a:r>
            <a:r>
              <a:rPr lang="cs-CZ" sz="3600" dirty="0" smtClean="0"/>
              <a:t> Ve 2. nebo 3. patře</a:t>
            </a:r>
          </a:p>
          <a:p>
            <a:r>
              <a:rPr lang="cs-CZ" sz="3600" b="1" dirty="0" smtClean="0"/>
              <a:t>CO TAM: </a:t>
            </a:r>
            <a:r>
              <a:rPr lang="cs-CZ" sz="3600" dirty="0" smtClean="0"/>
              <a:t>Dozvíte se o zdravotnických zařízeních v Brně a setkáte se s Blážou</a:t>
            </a:r>
          </a:p>
          <a:p>
            <a:endParaRPr lang="cs-CZ" sz="36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Ela </a:t>
            </a:r>
            <a:r>
              <a:rPr lang="cs-CZ" sz="2000" dirty="0" err="1" smtClean="0"/>
              <a:t>Koulisiani</a:t>
            </a:r>
            <a:r>
              <a:rPr lang="cs-CZ" sz="2000" dirty="0" smtClean="0"/>
              <a:t>, Michaela Hrouzková, </a:t>
            </a:r>
            <a:r>
              <a:rPr lang="cs-CZ" sz="2000" dirty="0" err="1" smtClean="0"/>
              <a:t>JulieTichá</a:t>
            </a:r>
            <a:r>
              <a:rPr lang="cs-CZ" sz="2000" dirty="0" smtClean="0"/>
              <a:t>, Gabriela Prášková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73</Words>
  <Application>Microsoft Office PowerPoint</Application>
  <PresentationFormat>Předvádění na obrazovce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ZDRAVOTNICTVÍ</vt:lpstr>
      <vt:lpstr>Bláža byla normální holčička</vt:lpstr>
      <vt:lpstr>Ale jednoho dne se vše změnilo…</vt:lpstr>
      <vt:lpstr>Jak Bláže pomoct?</vt:lpstr>
      <vt:lpstr>Přijďte zjistit, jak to s Blážou dopadlo: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ZDRAVOTNICTVÍ</dc:title>
  <dc:creator>Martina</dc:creator>
  <cp:lastModifiedBy>Gabriela Prášková</cp:lastModifiedBy>
  <cp:revision>5</cp:revision>
  <dcterms:created xsi:type="dcterms:W3CDTF">2017-09-21T07:00:48Z</dcterms:created>
  <dcterms:modified xsi:type="dcterms:W3CDTF">2017-09-21T07:56:51Z</dcterms:modified>
</cp:coreProperties>
</file>