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192316-0EC2-495D-90D1-7D2E39E1DE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ELEKTRIFIKACE V BRNĚ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7961535-C97B-4194-BE88-70DE758035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OTAKAR MIKULKA A PETR SOŠKA</a:t>
            </a:r>
          </a:p>
        </p:txBody>
      </p:sp>
    </p:spTree>
    <p:extLst>
      <p:ext uri="{BB962C8B-B14F-4D97-AF65-F5344CB8AC3E}">
        <p14:creationId xmlns:p14="http://schemas.microsoft.com/office/powerpoint/2010/main" val="1925888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BAA596-7E41-448D-9B1B-428065F2B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801"/>
            <a:ext cx="8534400" cy="1117948"/>
          </a:xfrm>
        </p:spPr>
        <p:txBody>
          <a:bodyPr/>
          <a:lstStyle/>
          <a:p>
            <a:r>
              <a:rPr lang="cs-CZ" dirty="0"/>
              <a:t>Věděls, že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220C2BE-5368-488B-B4AC-6A869F2F5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979113"/>
            <a:ext cx="8534400" cy="4158640"/>
          </a:xfrm>
        </p:spPr>
        <p:txBody>
          <a:bodyPr/>
          <a:lstStyle/>
          <a:p>
            <a:r>
              <a:rPr lang="cs-CZ" sz="1800" dirty="0"/>
              <a:t>Mahenovo divadlo bylo první elektricky osvětlené divadlo v Evropě</a:t>
            </a:r>
          </a:p>
          <a:p>
            <a:r>
              <a:rPr lang="cs-CZ" sz="1800" dirty="0"/>
              <a:t>Za jednu hodinu se v teplárně spálí tolik zemního plynu kolik bys spotřeboval za 3 životy</a:t>
            </a:r>
          </a:p>
          <a:p>
            <a:r>
              <a:rPr lang="cs-CZ" sz="1800" dirty="0"/>
              <a:t>Bez elektřiny bys nemohl cestovat, být na internetu atd.</a:t>
            </a:r>
          </a:p>
          <a:p>
            <a:r>
              <a:rPr lang="cs-CZ" sz="1800" dirty="0"/>
              <a:t>V Brně se nachází čtvrtá největší fotovoltaická elektrárna v ČR</a:t>
            </a:r>
          </a:p>
          <a:p>
            <a:r>
              <a:rPr lang="cs-CZ" sz="1800" dirty="0"/>
              <a:t>V Brně se také nachází dvě vodní elektrárny, a to vodní elektrárna Kníničky a Komín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7602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3EA55A-E54B-48AE-835B-0F2A16B1F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801"/>
            <a:ext cx="8534400" cy="1268260"/>
          </a:xfrm>
        </p:spPr>
        <p:txBody>
          <a:bodyPr/>
          <a:lstStyle/>
          <a:p>
            <a:r>
              <a:rPr lang="cs-CZ" dirty="0"/>
              <a:t>O ČEM TO BUDE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4292FD9-3597-4210-988A-164BF401A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954061"/>
            <a:ext cx="8534400" cy="4200859"/>
          </a:xfrm>
        </p:spPr>
        <p:txBody>
          <a:bodyPr>
            <a:normAutofit fontScale="32500" lnSpcReduction="20000"/>
          </a:bodyPr>
          <a:lstStyle/>
          <a:p>
            <a:r>
              <a:rPr lang="cs-CZ" sz="5500" dirty="0"/>
              <a:t> Přiblížíme si počátky elektrifikace Brna</a:t>
            </a:r>
          </a:p>
          <a:p>
            <a:r>
              <a:rPr lang="cs-CZ" sz="5500" dirty="0"/>
              <a:t>Zjistíš jaké jsou v Brně elektrárny ( konkrétně elektrárna Červený mlýn)</a:t>
            </a:r>
          </a:p>
          <a:p>
            <a:r>
              <a:rPr lang="cs-CZ" sz="5500" dirty="0"/>
              <a:t>Elektrické osvětlení v Brně</a:t>
            </a:r>
          </a:p>
          <a:p>
            <a:r>
              <a:rPr lang="cs-CZ" sz="5500" dirty="0"/>
              <a:t>Elektrická doprava v Brně</a:t>
            </a:r>
          </a:p>
          <a:p>
            <a:r>
              <a:rPr lang="cs-CZ" sz="5500" dirty="0"/>
              <a:t>Rozvod elektřiny po Brně</a:t>
            </a:r>
          </a:p>
          <a:p>
            <a:r>
              <a:rPr lang="cs-CZ" sz="5500" dirty="0"/>
              <a:t>Různé statistiky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                                     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992052241"/>
      </p:ext>
    </p:extLst>
  </p:cSld>
  <p:clrMapOvr>
    <a:masterClrMapping/>
  </p:clrMapOvr>
</p:sld>
</file>

<file path=ppt/theme/theme1.xml><?xml version="1.0" encoding="utf-8"?>
<a:theme xmlns:a="http://schemas.openxmlformats.org/drawingml/2006/main" name="Řez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254</TotalTime>
  <Words>110</Words>
  <Application>Microsoft Office PowerPoint</Application>
  <PresentationFormat>Širokoúhlá obrazovka</PresentationFormat>
  <Paragraphs>29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6" baseType="lpstr">
      <vt:lpstr>Century Gothic</vt:lpstr>
      <vt:lpstr>Wingdings 3</vt:lpstr>
      <vt:lpstr>Řez</vt:lpstr>
      <vt:lpstr>ELEKTRIFIKACE V BRNĚ</vt:lpstr>
      <vt:lpstr>Věděls, že</vt:lpstr>
      <vt:lpstr>O ČEM TO BUDE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ELEKTRIFIKACE V BRNĚ</dc:title>
  <dc:creator>atelier.h26@gmail.com</dc:creator>
  <cp:lastModifiedBy>atelier.h26@gmail.com</cp:lastModifiedBy>
  <cp:revision>9</cp:revision>
  <dcterms:created xsi:type="dcterms:W3CDTF">2017-09-20T13:00:34Z</dcterms:created>
  <dcterms:modified xsi:type="dcterms:W3CDTF">2017-09-20T17:14:56Z</dcterms:modified>
</cp:coreProperties>
</file>