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62" r:id="rId5"/>
    <p:sldId id="260" r:id="rId6"/>
    <p:sldId id="259" r:id="rId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87AB7-8A8F-4083-946B-95F47B01678E}" type="datetimeFigureOut">
              <a:rPr lang="cs-CZ" smtClean="0"/>
              <a:t>21.9.2017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60B66-29D6-4C38-B1EB-5C6F453182E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87AB7-8A8F-4083-946B-95F47B01678E}" type="datetimeFigureOut">
              <a:rPr lang="cs-CZ" smtClean="0"/>
              <a:t>21.9.2017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60B66-29D6-4C38-B1EB-5C6F453182E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87AB7-8A8F-4083-946B-95F47B01678E}" type="datetimeFigureOut">
              <a:rPr lang="cs-CZ" smtClean="0"/>
              <a:t>21.9.2017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60B66-29D6-4C38-B1EB-5C6F453182E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87AB7-8A8F-4083-946B-95F47B01678E}" type="datetimeFigureOut">
              <a:rPr lang="cs-CZ" smtClean="0"/>
              <a:t>21.9.2017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60B66-29D6-4C38-B1EB-5C6F453182E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87AB7-8A8F-4083-946B-95F47B01678E}" type="datetimeFigureOut">
              <a:rPr lang="cs-CZ" smtClean="0"/>
              <a:t>21.9.2017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60B66-29D6-4C38-B1EB-5C6F453182E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87AB7-8A8F-4083-946B-95F47B01678E}" type="datetimeFigureOut">
              <a:rPr lang="cs-CZ" smtClean="0"/>
              <a:t>21.9.2017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60B66-29D6-4C38-B1EB-5C6F453182E4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87AB7-8A8F-4083-946B-95F47B01678E}" type="datetimeFigureOut">
              <a:rPr lang="cs-CZ" smtClean="0"/>
              <a:t>21.9.2017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60B66-29D6-4C38-B1EB-5C6F453182E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87AB7-8A8F-4083-946B-95F47B01678E}" type="datetimeFigureOut">
              <a:rPr lang="cs-CZ" smtClean="0"/>
              <a:t>21.9.2017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60B66-29D6-4C38-B1EB-5C6F453182E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87AB7-8A8F-4083-946B-95F47B01678E}" type="datetimeFigureOut">
              <a:rPr lang="cs-CZ" smtClean="0"/>
              <a:t>21.9.2017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60B66-29D6-4C38-B1EB-5C6F453182E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87AB7-8A8F-4083-946B-95F47B01678E}" type="datetimeFigureOut">
              <a:rPr lang="cs-CZ" smtClean="0"/>
              <a:t>21.9.2017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F160B66-29D6-4C38-B1EB-5C6F453182E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87AB7-8A8F-4083-946B-95F47B01678E}" type="datetimeFigureOut">
              <a:rPr lang="cs-CZ" smtClean="0"/>
              <a:t>21.9.2017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60B66-29D6-4C38-B1EB-5C6F453182E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49987AB7-8A8F-4083-946B-95F47B01678E}" type="datetimeFigureOut">
              <a:rPr lang="cs-CZ" smtClean="0"/>
              <a:t>21.9.2017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6F160B66-29D6-4C38-B1EB-5C6F453182E4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6" y="332656"/>
            <a:ext cx="5648623" cy="432048"/>
          </a:xfrm>
        </p:spPr>
        <p:txBody>
          <a:bodyPr/>
          <a:lstStyle/>
          <a:p>
            <a:r>
              <a:rPr lang="cs-CZ" dirty="0" smtClean="0"/>
              <a:t>Sport v Brně a Okolí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563888" y="5805264"/>
            <a:ext cx="6511131" cy="329259"/>
          </a:xfrm>
        </p:spPr>
        <p:txBody>
          <a:bodyPr>
            <a:normAutofit/>
          </a:bodyPr>
          <a:lstStyle/>
          <a:p>
            <a:endParaRPr lang="cs-CZ" sz="10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3347864" y="6356143"/>
            <a:ext cx="56886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solidFill>
                  <a:schemeClr val="accent1"/>
                </a:solidFill>
              </a:rPr>
              <a:t>Marek Ryšavý,  Theodor Krejčí, Martin Bláha, Filip Dvořáček</a:t>
            </a:r>
            <a:endParaRPr lang="cs-CZ" sz="1600" dirty="0">
              <a:solidFill>
                <a:schemeClr val="accent1"/>
              </a:solidFill>
            </a:endParaRPr>
          </a:p>
        </p:txBody>
      </p:sp>
      <p:pic>
        <p:nvPicPr>
          <p:cNvPr id="5122" name="Picture 2" descr="H:\academ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3600400" cy="1769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2109_sport_v_brne_hudb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876800" y="9087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804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89"/>
    </mc:Choice>
    <mc:Fallback xmlns="">
      <p:transition spd="slow" advTm="47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Zveme vás na náš projekt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2400" dirty="0" smtClean="0"/>
              <a:t> - Chcete se něco dozvědět o brněnských klubech a stadionech?</a:t>
            </a:r>
          </a:p>
          <a:p>
            <a:r>
              <a:rPr lang="cs-CZ" sz="2400" dirty="0"/>
              <a:t> </a:t>
            </a:r>
            <a:r>
              <a:rPr lang="cs-CZ" sz="2400" dirty="0" smtClean="0"/>
              <a:t>- Chcete se podívat jaké sportovní aktivity se dají dělat v Brně?</a:t>
            </a:r>
          </a:p>
          <a:p>
            <a:r>
              <a:rPr lang="cs-CZ" sz="2400" dirty="0"/>
              <a:t> </a:t>
            </a:r>
            <a:r>
              <a:rPr lang="cs-CZ" sz="2400" dirty="0" smtClean="0"/>
              <a:t>- Chcete se dozvědět o známých brněnských sportovcích?</a:t>
            </a:r>
            <a:endParaRPr lang="cs-CZ" sz="24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dirty="0" smtClean="0"/>
              <a:t>O sportu v Brně</a:t>
            </a:r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21022818"/>
      </p:ext>
    </p:extLst>
  </p:cSld>
  <p:clrMapOvr>
    <a:masterClrMapping/>
  </p:clrMapOvr>
  <p:transition spd="slow" advTm="8162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4" y="1412776"/>
            <a:ext cx="7560840" cy="758984"/>
          </a:xfrm>
        </p:spPr>
        <p:txBody>
          <a:bodyPr/>
          <a:lstStyle/>
          <a:p>
            <a:r>
              <a:rPr lang="cs-CZ" dirty="0" smtClean="0"/>
              <a:t>Ano? V tom případě je naše prezentace pro vás!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584" y="2204864"/>
            <a:ext cx="7848872" cy="3579849"/>
          </a:xfrm>
        </p:spPr>
        <p:txBody>
          <a:bodyPr/>
          <a:lstStyle/>
          <a:p>
            <a:r>
              <a:rPr lang="cs-CZ" sz="1800" b="0" dirty="0" smtClean="0"/>
              <a:t>V našem projektu se dozvíte o brněnských:	- klubech</a:t>
            </a:r>
          </a:p>
          <a:p>
            <a:r>
              <a:rPr lang="cs-CZ" sz="1800" b="0" dirty="0"/>
              <a:t>	</a:t>
            </a:r>
            <a:r>
              <a:rPr lang="cs-CZ" sz="1800" b="0" dirty="0" smtClean="0"/>
              <a:t>					- stadionech</a:t>
            </a:r>
          </a:p>
          <a:p>
            <a:r>
              <a:rPr lang="cs-CZ" sz="1800" b="0" dirty="0"/>
              <a:t>	</a:t>
            </a:r>
            <a:r>
              <a:rPr lang="cs-CZ" sz="1800" b="0" dirty="0" smtClean="0"/>
              <a:t>					- sportovcích</a:t>
            </a:r>
          </a:p>
          <a:p>
            <a:r>
              <a:rPr lang="cs-CZ" sz="1800" b="0" dirty="0"/>
              <a:t>	</a:t>
            </a:r>
            <a:r>
              <a:rPr lang="cs-CZ" sz="1800" b="0" dirty="0" smtClean="0"/>
              <a:t>					- sportovních aktivit v Brně</a:t>
            </a:r>
            <a:r>
              <a:rPr lang="cs-CZ" sz="1800" b="0" dirty="0"/>
              <a:t>	</a:t>
            </a:r>
            <a:endParaRPr lang="cs-CZ" sz="1800" b="0" dirty="0" smtClean="0"/>
          </a:p>
          <a:p>
            <a:endParaRPr lang="cs-CZ" sz="1800" b="0" dirty="0"/>
          </a:p>
          <a:p>
            <a:r>
              <a:rPr lang="cs-CZ" sz="1800" b="0" dirty="0" smtClean="0"/>
              <a:t>A mnoho dalšího!!!			</a:t>
            </a:r>
            <a:endParaRPr lang="cs-CZ" sz="1800" b="0" dirty="0"/>
          </a:p>
          <a:p>
            <a:r>
              <a:rPr lang="cs-CZ" sz="1800" b="0" dirty="0" smtClean="0"/>
              <a:t/>
            </a:r>
            <a:br>
              <a:rPr lang="cs-CZ" sz="1800" b="0" dirty="0" smtClean="0"/>
            </a:br>
            <a:endParaRPr lang="cs-CZ" dirty="0"/>
          </a:p>
          <a:p>
            <a:r>
              <a:rPr lang="cs-CZ" dirty="0" smtClean="0"/>
              <a:t>					</a:t>
            </a:r>
            <a:r>
              <a:rPr lang="cs-CZ" dirty="0"/>
              <a:t>	</a:t>
            </a:r>
            <a:endParaRPr lang="cs-CZ" dirty="0" smtClean="0"/>
          </a:p>
          <a:p>
            <a:r>
              <a:rPr lang="cs-CZ" dirty="0"/>
              <a:t>	</a:t>
            </a:r>
            <a:r>
              <a:rPr lang="cs-CZ" dirty="0" smtClean="0"/>
              <a:t>				</a:t>
            </a:r>
            <a:endParaRPr lang="cs-CZ" dirty="0"/>
          </a:p>
          <a:p>
            <a:endParaRPr lang="cs-CZ" dirty="0" smtClean="0"/>
          </a:p>
        </p:txBody>
      </p:sp>
      <p:pic>
        <p:nvPicPr>
          <p:cNvPr id="1035" name="Picture 11" descr="H:\logo-Brno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508730"/>
            <a:ext cx="5256584" cy="1554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62369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6753">
        <p:blinds dir="vert"/>
      </p:transition>
    </mc:Choice>
    <mc:Fallback xmlns="">
      <p:transition spd="slow" advTm="16753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vás čeká?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800" dirty="0" smtClean="0"/>
              <a:t> - </a:t>
            </a:r>
            <a:r>
              <a:rPr lang="cs-CZ" sz="1800" b="0" dirty="0" smtClean="0"/>
              <a:t>třeba průvodce úspěšnými brněnskými kluby!</a:t>
            </a:r>
            <a:endParaRPr lang="cs-CZ" sz="1800" b="0" dirty="0"/>
          </a:p>
        </p:txBody>
      </p:sp>
      <p:pic>
        <p:nvPicPr>
          <p:cNvPr id="3074" name="Picture 2" descr="H:\HC_Kometa_Brno_new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83075"/>
            <a:ext cx="2561803" cy="150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H:\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966975"/>
            <a:ext cx="2540000" cy="2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H:\bulldogs_logo_facebook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9"/>
          <a:stretch/>
        </p:blipFill>
        <p:spPr bwMode="auto">
          <a:xfrm>
            <a:off x="3779912" y="2315471"/>
            <a:ext cx="1983433" cy="1843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67050530"/>
      </p:ext>
    </p:extLst>
  </p:cSld>
  <p:clrMapOvr>
    <a:masterClrMapping/>
  </p:clrMapOvr>
  <p:transition spd="slow" advTm="6704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vás čeká?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800" b="0" dirty="0" smtClean="0"/>
              <a:t> - nebo se dozvíte o legendárním stadionu Lužánky</a:t>
            </a:r>
            <a:endParaRPr lang="cs-CZ" sz="1800" b="0" dirty="0"/>
          </a:p>
        </p:txBody>
      </p:sp>
      <p:pic>
        <p:nvPicPr>
          <p:cNvPr id="2050" name="Picture 2" descr="H:\crop-955186-za-luzankam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532136"/>
            <a:ext cx="6696744" cy="32228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61371510"/>
      </p:ext>
    </p:extLst>
  </p:cSld>
  <p:clrMapOvr>
    <a:masterClrMapping/>
  </p:clrMapOvr>
  <p:transition spd="slow" advTm="8044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Přijďte se podívat!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800" dirty="0" smtClean="0"/>
              <a:t>Rádi vás provedeme sportem v Brně!</a:t>
            </a:r>
            <a:endParaRPr lang="cs-CZ" sz="1800" dirty="0"/>
          </a:p>
        </p:txBody>
      </p:sp>
      <p:pic>
        <p:nvPicPr>
          <p:cNvPr id="4098" name="Picture 2" descr="H:\1536966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036" y="1495320"/>
            <a:ext cx="5112568" cy="34083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77616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7535">
        <p14:flash/>
      </p:transition>
    </mc:Choice>
    <mc:Fallback xmlns="">
      <p:transition spd="slow" advTm="753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0.8|0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.1|1|1|1|1|1.1|0.9|0.5|0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8|0.9|0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0.7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Úhly">
  <a:themeElements>
    <a:clrScheme name="Vlastní 1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F0000"/>
      </a:accent2>
      <a:accent3>
        <a:srgbClr val="000000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Úhly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Úhl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81</TotalTime>
  <Words>116</Words>
  <Application>Microsoft Office PowerPoint</Application>
  <PresentationFormat>Předvádění na obrazovce (4:3)</PresentationFormat>
  <Paragraphs>23</Paragraphs>
  <Slides>6</Slides>
  <Notes>0</Notes>
  <HiddenSlides>0</HiddenSlides>
  <MMClips>1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7" baseType="lpstr">
      <vt:lpstr>Úhly</vt:lpstr>
      <vt:lpstr>Sport v Brně a Okolí</vt:lpstr>
      <vt:lpstr>Zveme vás na náš projekt</vt:lpstr>
      <vt:lpstr>Ano? V tom případě je naše prezentace pro vás!</vt:lpstr>
      <vt:lpstr>Co vás čeká?</vt:lpstr>
      <vt:lpstr>Co vás čeká?</vt:lpstr>
      <vt:lpstr>Přijďte se podívat!</vt:lpstr>
    </vt:vector>
  </TitlesOfParts>
  <Company>Biskupské gymnázium Brno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Sport v Brně a Okolí</dc:title>
  <dc:creator>Marek Ryšavý</dc:creator>
  <cp:lastModifiedBy>Marek Ryšavý</cp:lastModifiedBy>
  <cp:revision>14</cp:revision>
  <dcterms:created xsi:type="dcterms:W3CDTF">2017-09-21T06:02:09Z</dcterms:created>
  <dcterms:modified xsi:type="dcterms:W3CDTF">2017-09-21T08:33:01Z</dcterms:modified>
</cp:coreProperties>
</file>