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2" r:id="rId5"/>
    <p:sldId id="260" r:id="rId6"/>
    <p:sldId id="259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9987AB7-8A8F-4083-946B-95F47B01678E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F160B66-29D6-4C38-B1EB-5C6F453182E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5648623" cy="432048"/>
          </a:xfrm>
        </p:spPr>
        <p:txBody>
          <a:bodyPr/>
          <a:lstStyle/>
          <a:p>
            <a:r>
              <a:rPr lang="cs-CZ" dirty="0" smtClean="0"/>
              <a:t>Sport v Brně a Okolí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563888" y="5805264"/>
            <a:ext cx="6511131" cy="329259"/>
          </a:xfrm>
        </p:spPr>
        <p:txBody>
          <a:bodyPr>
            <a:normAutofit/>
          </a:bodyPr>
          <a:lstStyle/>
          <a:p>
            <a:endParaRPr lang="cs-CZ" sz="1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3347864" y="6356143"/>
            <a:ext cx="568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accent1"/>
                </a:solidFill>
              </a:rPr>
              <a:t>Marek Ryšavý,  Theodor Krejčí, Martin Bláha, Filip Dvořáček</a:t>
            </a:r>
            <a:endParaRPr lang="cs-CZ" sz="1600" dirty="0">
              <a:solidFill>
                <a:schemeClr val="accent1"/>
              </a:solidFill>
            </a:endParaRPr>
          </a:p>
        </p:txBody>
      </p:sp>
      <p:pic>
        <p:nvPicPr>
          <p:cNvPr id="5122" name="Picture 2" descr="H:\academ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3600400" cy="176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2109_sport_v_brne_hudb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6800" y="9087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0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89"/>
    </mc:Choice>
    <mc:Fallback xmlns="">
      <p:transition spd="slow" advTm="4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Zveme vás na náš projekt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 - Chcete se něco dozvědět o brněnských klubech a stadionech?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- Chcete se podívat jaké sportovní aktivity se dají dělat v Brně?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- Chcete se dozvědět o známých brněnských sportovcích?</a:t>
            </a:r>
            <a:endParaRPr lang="cs-CZ" sz="2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smtClean="0"/>
              <a:t>O sportu v Brně</a:t>
            </a: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1022818"/>
      </p:ext>
    </p:extLst>
  </p:cSld>
  <p:clrMapOvr>
    <a:masterClrMapping/>
  </p:clrMapOvr>
  <p:transition spd="slow" advTm="8162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412776"/>
            <a:ext cx="7560840" cy="758984"/>
          </a:xfrm>
        </p:spPr>
        <p:txBody>
          <a:bodyPr/>
          <a:lstStyle/>
          <a:p>
            <a:r>
              <a:rPr lang="cs-CZ" dirty="0" smtClean="0"/>
              <a:t>Ano? V tom případě je naše prezentace pro vás!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2204864"/>
            <a:ext cx="7848872" cy="3579849"/>
          </a:xfrm>
        </p:spPr>
        <p:txBody>
          <a:bodyPr/>
          <a:lstStyle/>
          <a:p>
            <a:r>
              <a:rPr lang="cs-CZ" sz="1800" b="0" dirty="0" smtClean="0"/>
              <a:t>V našem projektu se dozvíte o brněnských:	- klubech</a:t>
            </a:r>
          </a:p>
          <a:p>
            <a:r>
              <a:rPr lang="cs-CZ" sz="1800" b="0" dirty="0"/>
              <a:t>	</a:t>
            </a:r>
            <a:r>
              <a:rPr lang="cs-CZ" sz="1800" b="0" dirty="0" smtClean="0"/>
              <a:t>					- stadionech</a:t>
            </a:r>
          </a:p>
          <a:p>
            <a:r>
              <a:rPr lang="cs-CZ" sz="1800" b="0" dirty="0"/>
              <a:t>	</a:t>
            </a:r>
            <a:r>
              <a:rPr lang="cs-CZ" sz="1800" b="0" dirty="0" smtClean="0"/>
              <a:t>					- sportovcích</a:t>
            </a:r>
          </a:p>
          <a:p>
            <a:r>
              <a:rPr lang="cs-CZ" sz="1800" b="0" dirty="0"/>
              <a:t>	</a:t>
            </a:r>
            <a:r>
              <a:rPr lang="cs-CZ" sz="1800" b="0" dirty="0" smtClean="0"/>
              <a:t>					- sportovních aktivit v Brně</a:t>
            </a:r>
            <a:r>
              <a:rPr lang="cs-CZ" sz="1800" b="0" dirty="0"/>
              <a:t>	</a:t>
            </a:r>
            <a:endParaRPr lang="cs-CZ" sz="1800" b="0" dirty="0" smtClean="0"/>
          </a:p>
          <a:p>
            <a:endParaRPr lang="cs-CZ" sz="1800" b="0" dirty="0"/>
          </a:p>
          <a:p>
            <a:r>
              <a:rPr lang="cs-CZ" sz="1800" b="0" dirty="0" smtClean="0"/>
              <a:t>A mnoho dalšího!!!			</a:t>
            </a:r>
            <a:endParaRPr lang="cs-CZ" sz="1800" b="0" dirty="0"/>
          </a:p>
          <a:p>
            <a:r>
              <a:rPr lang="cs-CZ" sz="1800" b="0" dirty="0" smtClean="0"/>
              <a:t/>
            </a:r>
            <a:br>
              <a:rPr lang="cs-CZ" sz="1800" b="0" dirty="0" smtClean="0"/>
            </a:br>
            <a:endParaRPr lang="cs-CZ" dirty="0"/>
          </a:p>
          <a:p>
            <a:r>
              <a:rPr lang="cs-CZ" dirty="0" smtClean="0"/>
              <a:t>					</a:t>
            </a:r>
            <a:r>
              <a:rPr lang="cs-CZ" dirty="0"/>
              <a:t>	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/>
              <a:t>				</a:t>
            </a:r>
            <a:endParaRPr lang="cs-CZ" dirty="0"/>
          </a:p>
          <a:p>
            <a:endParaRPr lang="cs-CZ" dirty="0" smtClean="0"/>
          </a:p>
        </p:txBody>
      </p:sp>
      <p:pic>
        <p:nvPicPr>
          <p:cNvPr id="1035" name="Picture 11" descr="H:\logo-Brn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08730"/>
            <a:ext cx="5256584" cy="155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236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6753">
        <p:blinds dir="vert"/>
      </p:transition>
    </mc:Choice>
    <mc:Fallback xmlns="">
      <p:transition spd="slow" advTm="16753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čeká?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 - </a:t>
            </a:r>
            <a:r>
              <a:rPr lang="cs-CZ" sz="1800" b="0" dirty="0" smtClean="0"/>
              <a:t>třeba průvodce úspěšnými brněnskými kluby!</a:t>
            </a:r>
            <a:endParaRPr lang="cs-CZ" sz="1800" b="0" dirty="0"/>
          </a:p>
        </p:txBody>
      </p:sp>
      <p:pic>
        <p:nvPicPr>
          <p:cNvPr id="3074" name="Picture 2" descr="H:\HC_Kometa_Brno_ne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83075"/>
            <a:ext cx="2561803" cy="150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:\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966975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:\bulldogs_logo_facebook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9"/>
          <a:stretch/>
        </p:blipFill>
        <p:spPr bwMode="auto">
          <a:xfrm>
            <a:off x="3779912" y="2315471"/>
            <a:ext cx="1983433" cy="184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7050530"/>
      </p:ext>
    </p:extLst>
  </p:cSld>
  <p:clrMapOvr>
    <a:masterClrMapping/>
  </p:clrMapOvr>
  <p:transition spd="slow" advTm="670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čeká?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b="0" dirty="0" smtClean="0"/>
              <a:t> - nebo se dozvíte o legendárním stadionu Lužánky</a:t>
            </a:r>
            <a:endParaRPr lang="cs-CZ" sz="1800" b="0" dirty="0"/>
          </a:p>
        </p:txBody>
      </p:sp>
      <p:pic>
        <p:nvPicPr>
          <p:cNvPr id="2050" name="Picture 2" descr="H:\crop-955186-za-luzanka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32136"/>
            <a:ext cx="6696744" cy="3222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1371510"/>
      </p:ext>
    </p:extLst>
  </p:cSld>
  <p:clrMapOvr>
    <a:masterClrMapping/>
  </p:clrMapOvr>
  <p:transition spd="slow" advTm="804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Přijďte se podívat!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Rádi vás provedeme sportem v Brně!</a:t>
            </a:r>
            <a:endParaRPr lang="cs-CZ" sz="1800" dirty="0"/>
          </a:p>
        </p:txBody>
      </p:sp>
      <p:pic>
        <p:nvPicPr>
          <p:cNvPr id="4098" name="Picture 2" descr="H:\1536966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6" y="1495320"/>
            <a:ext cx="5112568" cy="3408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761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7535">
        <p14:flash/>
      </p:transition>
    </mc:Choice>
    <mc:Fallback xmlns="">
      <p:transition spd="slow" advTm="75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8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|1|1|1|1|1.1|0.9|0.5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|0.9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Úhly">
  <a:themeElements>
    <a:clrScheme name="Vlastní 1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F0000"/>
      </a:accent2>
      <a:accent3>
        <a:srgbClr val="000000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Úhly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Úhl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81</TotalTime>
  <Words>116</Words>
  <Application>Microsoft Office PowerPoint</Application>
  <PresentationFormat>Předvádění na obrazovce (4:3)</PresentationFormat>
  <Paragraphs>23</Paragraphs>
  <Slides>6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Úhly</vt:lpstr>
      <vt:lpstr>Sport v Brně a Okolí</vt:lpstr>
      <vt:lpstr>Zveme vás na náš projekt</vt:lpstr>
      <vt:lpstr>Ano? V tom případě je naše prezentace pro vás!</vt:lpstr>
      <vt:lpstr>Co vás čeká?</vt:lpstr>
      <vt:lpstr>Co vás čeká?</vt:lpstr>
      <vt:lpstr>Přijďte se podívat!</vt:lpstr>
    </vt:vector>
  </TitlesOfParts>
  <Company>Biskupské gymnázium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 v Brně a Okolí</dc:title>
  <dc:creator>Marek Ryšavý</dc:creator>
  <cp:lastModifiedBy>Marek Ryšavý</cp:lastModifiedBy>
  <cp:revision>14</cp:revision>
  <dcterms:created xsi:type="dcterms:W3CDTF">2017-09-21T06:02:09Z</dcterms:created>
  <dcterms:modified xsi:type="dcterms:W3CDTF">2017-09-21T08:33:01Z</dcterms:modified>
</cp:coreProperties>
</file>