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67" r:id="rId5"/>
    <p:sldId id="263" r:id="rId6"/>
    <p:sldId id="266" r:id="rId7"/>
    <p:sldId id="265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852" y="-13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D5F5B-61A4-4376-89AE-EEF29FD248C7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C6322-F93D-4A07-BDEC-968A13880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C6322-F93D-4A07-BDEC-968A138809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6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3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70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01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3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403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00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04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6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5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08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07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155DB-34F9-4859-B187-8BFEC1FFED88}" type="datetimeFigureOut">
              <a:rPr lang="en-US" smtClean="0"/>
              <a:t>9/21/2017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E1B13-1587-4C99-97F8-9BB2EAEDA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00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246246" y="3556768"/>
            <a:ext cx="7135893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cs-CZ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cs-CZ" sz="8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Microsoft YaHei Light" panose="020B0502040204020203" pitchFamily="34" charset="-122"/>
              </a:rPr>
              <a:t>Brněnská NEJ…</a:t>
            </a:r>
            <a:endParaRPr lang="en-US" sz="8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4" descr="Výsledek obrázku pro brno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5068936"/>
            <a:ext cx="1793100" cy="808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  <p:pic>
        <p:nvPicPr>
          <p:cNvPr id="1026" name="Picture 2" descr="Výsledek obrázku pro petrov špilber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479" y="388416"/>
            <a:ext cx="6089427" cy="3031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755840" y="6237312"/>
            <a:ext cx="3208648" cy="457806"/>
          </a:xfrm>
        </p:spPr>
        <p:txBody>
          <a:bodyPr>
            <a:normAutofit/>
          </a:bodyPr>
          <a:lstStyle/>
          <a:p>
            <a:pPr algn="r"/>
            <a:r>
              <a:rPr lang="cs-CZ" sz="2400" dirty="0" smtClean="0">
                <a:latin typeface="+mj-lt"/>
              </a:rPr>
              <a:t>Brno, moje město</a:t>
            </a:r>
            <a:endParaRPr lang="en-US" sz="2400" dirty="0">
              <a:latin typeface="+mj-lt"/>
            </a:endParaRPr>
          </a:p>
        </p:txBody>
      </p:sp>
      <p:pic>
        <p:nvPicPr>
          <p:cNvPr id="2" name="10 - Let There Be Light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93861.6512"/>
                  <p14:fade in="4000" out="70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69424" y="68526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2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156176" y="0"/>
            <a:ext cx="2952328" cy="142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9592" y="1124744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rgbClr val="C00000"/>
                </a:solidFill>
              </a:rPr>
              <a:t>Chceš vědět ….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99592" y="2047192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b="1" dirty="0" smtClean="0">
                <a:solidFill>
                  <a:srgbClr val="C00000"/>
                </a:solidFill>
              </a:rPr>
              <a:t>kde trpěli v minulosti nejhorší a nejnebezpečnější </a:t>
            </a:r>
            <a:r>
              <a:rPr lang="cs-CZ" sz="3600" b="1" dirty="0" smtClean="0">
                <a:solidFill>
                  <a:srgbClr val="C00000"/>
                </a:solidFill>
              </a:rPr>
              <a:t>zločinci ?</a:t>
            </a:r>
            <a:endParaRPr lang="cs-CZ" sz="3600" b="1" dirty="0" smtClean="0">
              <a:solidFill>
                <a:srgbClr val="C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3600" b="1" dirty="0" smtClean="0">
              <a:solidFill>
                <a:srgbClr val="C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b="1" dirty="0" smtClean="0">
                <a:solidFill>
                  <a:srgbClr val="C00000"/>
                </a:solidFill>
              </a:rPr>
              <a:t>kde došlo v roce 1992 k rozdělení Československa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3600" b="1" dirty="0" smtClean="0">
              <a:solidFill>
                <a:srgbClr val="C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b="1" dirty="0" smtClean="0">
                <a:solidFill>
                  <a:srgbClr val="C00000"/>
                </a:solidFill>
              </a:rPr>
              <a:t>kde je v Brně nejvíce Číňanů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3600" b="1" dirty="0" smtClean="0">
              <a:solidFill>
                <a:srgbClr val="C00000"/>
              </a:solidFill>
            </a:endParaRPr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9" name="Picture 11" descr="Výsledek obrázku pro question ma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651" y="4221088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10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175566" y="1"/>
            <a:ext cx="2932937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9592" y="1124744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rgbClr val="C00000"/>
                </a:solidFill>
              </a:rPr>
              <a:t>Chceš vědět ….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99592" y="2047192"/>
            <a:ext cx="79208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b="1" dirty="0" smtClean="0">
                <a:solidFill>
                  <a:srgbClr val="C00000"/>
                </a:solidFill>
              </a:rPr>
              <a:t>kterou akci v Brně navštíví ročně více než 1 milion lidí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3600" b="1" dirty="0" smtClean="0">
              <a:solidFill>
                <a:srgbClr val="C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b="1" dirty="0" smtClean="0">
                <a:solidFill>
                  <a:srgbClr val="C00000"/>
                </a:solidFill>
              </a:rPr>
              <a:t>v kterém nejvyšším patře v ČR je položený byt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cs-CZ" sz="3600" b="1" dirty="0" smtClean="0">
              <a:solidFill>
                <a:srgbClr val="C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b="1" dirty="0" smtClean="0">
                <a:solidFill>
                  <a:srgbClr val="C00000"/>
                </a:solidFill>
              </a:rPr>
              <a:t>kde je v Brně africká žula ?</a:t>
            </a:r>
          </a:p>
          <a:p>
            <a:endParaRPr lang="cs-CZ" sz="3600" b="1" dirty="0" smtClean="0">
              <a:solidFill>
                <a:srgbClr val="C00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11" descr="Výsledek obrázku pro question ma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651" y="4202385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3127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175566" y="1"/>
            <a:ext cx="2932937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619672" y="1402755"/>
            <a:ext cx="6022362" cy="3034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571500" indent="-571500">
              <a:buFont typeface="Arial" panose="020B0604020202020204" pitchFamily="34" charset="0"/>
              <a:buChar char="•"/>
              <a:defRPr sz="3600" b="1">
                <a:solidFill>
                  <a:srgbClr val="C00000"/>
                </a:solidFill>
              </a:defRPr>
            </a:lvl1pPr>
          </a:lstStyle>
          <a:p>
            <a:pPr marL="0" indent="0">
              <a:lnSpc>
                <a:spcPct val="150000"/>
              </a:lnSpc>
              <a:buNone/>
            </a:pPr>
            <a:r>
              <a:rPr lang="cs-CZ" sz="4400" dirty="0"/>
              <a:t>Chceš se dozvědět i mnoho </a:t>
            </a:r>
            <a:r>
              <a:rPr lang="cs-CZ" sz="4400" dirty="0" smtClean="0"/>
              <a:t> dalších </a:t>
            </a:r>
            <a:r>
              <a:rPr lang="cs-CZ" sz="4400" dirty="0"/>
              <a:t>brněnských </a:t>
            </a:r>
            <a:r>
              <a:rPr lang="cs-CZ" sz="4400" dirty="0" smtClean="0"/>
              <a:t>zajímavostí </a:t>
            </a:r>
            <a:r>
              <a:rPr lang="cs-CZ" sz="4400" dirty="0"/>
              <a:t>?</a:t>
            </a:r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11" descr="Výsledek obrázku pro question ma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651" y="4202385"/>
            <a:ext cx="184785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2676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228184" y="0"/>
            <a:ext cx="2880320" cy="138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8267" y="1052736"/>
            <a:ext cx="633802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>
                <a:solidFill>
                  <a:srgbClr val="C00000"/>
                </a:solidFill>
              </a:rPr>
              <a:t>Jestli tě to zajímá,</a:t>
            </a:r>
          </a:p>
          <a:p>
            <a:endParaRPr lang="cs-CZ" sz="4400" dirty="0" smtClean="0">
              <a:solidFill>
                <a:srgbClr val="C00000"/>
              </a:solidFill>
            </a:endParaRPr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023" y="2276872"/>
            <a:ext cx="5514516" cy="365942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8" y="2499286"/>
            <a:ext cx="7438774" cy="297550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15" y="1303643"/>
            <a:ext cx="2899747" cy="480621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83453"/>
            <a:ext cx="6718615" cy="319134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79" y="2441946"/>
            <a:ext cx="8255336" cy="2571333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87" y="1837878"/>
            <a:ext cx="6932949" cy="389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228184" y="0"/>
            <a:ext cx="2880320" cy="138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898267" y="1052736"/>
            <a:ext cx="770618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>
                <a:solidFill>
                  <a:srgbClr val="C00000"/>
                </a:solidFill>
              </a:rPr>
              <a:t>Jestli tě to zajímá,</a:t>
            </a:r>
          </a:p>
          <a:p>
            <a:endParaRPr lang="cs-CZ" sz="4400" dirty="0" smtClean="0">
              <a:solidFill>
                <a:srgbClr val="C00000"/>
              </a:solidFill>
            </a:endParaRPr>
          </a:p>
          <a:p>
            <a:r>
              <a:rPr lang="cs-CZ" sz="4400" dirty="0" smtClean="0">
                <a:solidFill>
                  <a:srgbClr val="C00000"/>
                </a:solidFill>
              </a:rPr>
              <a:t>tak se přijď podívat 9. října 2017 </a:t>
            </a:r>
          </a:p>
          <a:p>
            <a:r>
              <a:rPr lang="cs-CZ" sz="4400" dirty="0" smtClean="0">
                <a:solidFill>
                  <a:srgbClr val="C00000"/>
                </a:solidFill>
              </a:rPr>
              <a:t>na naši expozici 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755576" y="3978002"/>
            <a:ext cx="57606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cs-CZ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cs-C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Microsoft YaHei Light" panose="020B0502040204020203" pitchFamily="34" charset="-122"/>
              </a:rPr>
              <a:t>Brněnská NEJ…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567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175566" y="1"/>
            <a:ext cx="2932937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971600" y="1052736"/>
            <a:ext cx="6984776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>
                <a:solidFill>
                  <a:srgbClr val="C00000"/>
                </a:solidFill>
              </a:rPr>
              <a:t>Srdečně tě zvou</a:t>
            </a:r>
            <a:r>
              <a:rPr lang="cs-CZ" sz="4400" dirty="0" smtClean="0">
                <a:solidFill>
                  <a:srgbClr val="C00000"/>
                </a:solidFill>
              </a:rPr>
              <a:t> </a:t>
            </a:r>
          </a:p>
          <a:p>
            <a:r>
              <a:rPr lang="cs-CZ" sz="4400" dirty="0" smtClean="0">
                <a:solidFill>
                  <a:srgbClr val="C00000"/>
                </a:solidFill>
              </a:rPr>
              <a:t>studentky kvarty B</a:t>
            </a:r>
          </a:p>
          <a:p>
            <a:r>
              <a:rPr lang="cs-CZ" sz="4400" dirty="0" smtClean="0">
                <a:solidFill>
                  <a:srgbClr val="C00000"/>
                </a:solidFill>
              </a:rPr>
              <a:t>	</a:t>
            </a:r>
          </a:p>
          <a:p>
            <a:r>
              <a:rPr lang="cs-CZ" sz="4400" dirty="0" smtClean="0"/>
              <a:t>	</a:t>
            </a:r>
            <a:r>
              <a:rPr lang="cs-CZ" sz="4000" dirty="0" smtClean="0"/>
              <a:t>Sára Holíková</a:t>
            </a:r>
          </a:p>
          <a:p>
            <a:r>
              <a:rPr lang="cs-CZ" sz="4000" dirty="0" smtClean="0"/>
              <a:t>	Vendula </a:t>
            </a:r>
            <a:r>
              <a:rPr lang="cs-CZ" sz="4000" dirty="0" err="1" smtClean="0"/>
              <a:t>Jančušová</a:t>
            </a:r>
            <a:endParaRPr lang="cs-CZ" sz="4000" dirty="0" smtClean="0"/>
          </a:p>
          <a:p>
            <a:r>
              <a:rPr lang="cs-CZ" sz="4000" dirty="0" smtClean="0"/>
              <a:t>	Hedvika Krejzová</a:t>
            </a:r>
          </a:p>
          <a:p>
            <a:endParaRPr lang="cs-CZ" sz="4400" dirty="0"/>
          </a:p>
          <a:p>
            <a:endParaRPr lang="en-US" sz="4400" dirty="0"/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1234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5"/>
          <a:stretch/>
        </p:blipFill>
        <p:spPr bwMode="auto">
          <a:xfrm>
            <a:off x="6175566" y="1"/>
            <a:ext cx="2932937" cy="141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23928" y="188640"/>
            <a:ext cx="5184576" cy="576064"/>
          </a:xfrm>
        </p:spPr>
        <p:txBody>
          <a:bodyPr>
            <a:noAutofit/>
          </a:bodyPr>
          <a:lstStyle/>
          <a:p>
            <a:pPr algn="r"/>
            <a:r>
              <a:rPr lang="cs-CZ" sz="3200" dirty="0" smtClean="0"/>
              <a:t>Brněnská NEJ …</a:t>
            </a:r>
            <a:endParaRPr lang="en-US" sz="3200" dirty="0"/>
          </a:p>
        </p:txBody>
      </p:sp>
      <p:sp>
        <p:nvSpPr>
          <p:cNvPr id="7" name="AutoShape 2" descr="Výsledek obrázku pro talk bubble"/>
          <p:cNvSpPr>
            <a:spLocks noChangeAspect="1" noChangeArrowheads="1"/>
          </p:cNvSpPr>
          <p:nvPr/>
        </p:nvSpPr>
        <p:spPr bwMode="auto">
          <a:xfrm>
            <a:off x="155575" y="-26368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Výsledek obrázku pro talk bubble"/>
          <p:cNvSpPr>
            <a:spLocks noChangeAspect="1" noChangeArrowheads="1"/>
          </p:cNvSpPr>
          <p:nvPr/>
        </p:nvSpPr>
        <p:spPr bwMode="auto">
          <a:xfrm>
            <a:off x="307975" y="-24844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6" descr="Výsledek obrázku pro talk bubble"/>
          <p:cNvSpPr>
            <a:spLocks noChangeAspect="1" noChangeArrowheads="1"/>
          </p:cNvSpPr>
          <p:nvPr/>
        </p:nvSpPr>
        <p:spPr bwMode="auto">
          <a:xfrm>
            <a:off x="460375" y="-2332038"/>
            <a:ext cx="9144000" cy="550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179512" y="6382046"/>
            <a:ext cx="1244302" cy="288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latin typeface="+mj-lt"/>
              </a:rPr>
              <a:t>BIGY 2017</a:t>
            </a:r>
            <a:endParaRPr lang="en-US" sz="2000" dirty="0">
              <a:latin typeface="+mj-lt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755576" y="3978002"/>
            <a:ext cx="57606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cs-CZ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cs-CZ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ea typeface="Microsoft YaHei Light" panose="020B0502040204020203" pitchFamily="34" charset="-122"/>
              </a:rPr>
              <a:t>Brněnská NEJ…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27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156</Words>
  <Application>Microsoft Office PowerPoint</Application>
  <PresentationFormat>Předvádění na obrazovce (4:3)</PresentationFormat>
  <Paragraphs>50</Paragraphs>
  <Slides>8</Slides>
  <Notes>7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systému Office</vt:lpstr>
      <vt:lpstr>Prezentace aplikace PowerPoint</vt:lpstr>
      <vt:lpstr>Brněnská NEJ …</vt:lpstr>
      <vt:lpstr>Brněnská NEJ …</vt:lpstr>
      <vt:lpstr>Brněnská NEJ …</vt:lpstr>
      <vt:lpstr>Brněnská NEJ …</vt:lpstr>
      <vt:lpstr>Brněnská NEJ …</vt:lpstr>
      <vt:lpstr>Brněnská NEJ …</vt:lpstr>
      <vt:lpstr>Brněnská NEJ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Wendy</dc:creator>
  <cp:lastModifiedBy>Fr Ja</cp:lastModifiedBy>
  <cp:revision>25</cp:revision>
  <dcterms:created xsi:type="dcterms:W3CDTF">2017-09-20T17:18:50Z</dcterms:created>
  <dcterms:modified xsi:type="dcterms:W3CDTF">2017-09-20T22:30:50Z</dcterms:modified>
</cp:coreProperties>
</file>