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  <p:sldId id="273" r:id="rId6"/>
    <p:sldId id="271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74" r:id="rId15"/>
    <p:sldId id="26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FC1D758-9045-4C54-AF66-45C9BCB3076A}">
          <p14:sldIdLst>
            <p14:sldId id="256"/>
            <p14:sldId id="259"/>
            <p14:sldId id="258"/>
            <p14:sldId id="260"/>
            <p14:sldId id="273"/>
            <p14:sldId id="271"/>
            <p14:sldId id="272"/>
            <p14:sldId id="261"/>
            <p14:sldId id="262"/>
            <p14:sldId id="263"/>
            <p14:sldId id="264"/>
            <p14:sldId id="265"/>
            <p14:sldId id="266"/>
            <p14:sldId id="274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CADC-BBE9-4277-A05C-DD2280F52157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39C848-6A3E-4827-874E-EF4CE5BF046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CADC-BBE9-4277-A05C-DD2280F52157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C848-6A3E-4827-874E-EF4CE5BF04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CADC-BBE9-4277-A05C-DD2280F52157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C848-6A3E-4827-874E-EF4CE5BF04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CADC-BBE9-4277-A05C-DD2280F52157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39C848-6A3E-4827-874E-EF4CE5BF0467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CADC-BBE9-4277-A05C-DD2280F52157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39C848-6A3E-4827-874E-EF4CE5BF046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CADC-BBE9-4277-A05C-DD2280F52157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39C848-6A3E-4827-874E-EF4CE5BF046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CADC-BBE9-4277-A05C-DD2280F52157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39C848-6A3E-4827-874E-EF4CE5BF0467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CADC-BBE9-4277-A05C-DD2280F52157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39C848-6A3E-4827-874E-EF4CE5BF046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CADC-BBE9-4277-A05C-DD2280F52157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39C848-6A3E-4827-874E-EF4CE5BF046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CADC-BBE9-4277-A05C-DD2280F52157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39C848-6A3E-4827-874E-EF4CE5BF046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CADC-BBE9-4277-A05C-DD2280F52157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39C848-6A3E-4827-874E-EF4CE5BF0467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1A8CADC-BBE9-4277-A05C-DD2280F52157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D39C848-6A3E-4827-874E-EF4CE5BF0467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tipalek.cz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7200" dirty="0" smtClean="0"/>
              <a:t>Fastfoody v Brně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Šokující odhalení rychlých občerstvení</a:t>
            </a:r>
            <a:endParaRPr lang="cs-CZ" dirty="0"/>
          </a:p>
        </p:txBody>
      </p:sp>
      <p:pic>
        <p:nvPicPr>
          <p:cNvPr id="4" name="205-SUCHY-&amp;-SLITR---Co-jsem-mel-dnes-k-obed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7704" y="519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8948">
        <p14:flash/>
      </p:transition>
    </mc:Choice>
    <mc:Fallback xmlns="">
      <p:transition spd="slow" advTm="89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2808"/>
            <a:ext cx="5695502" cy="572037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533">
            <a:off x="5079462" y="3488370"/>
            <a:ext cx="1317486" cy="64330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95" y="4831925"/>
            <a:ext cx="2016224" cy="13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102">
        <p14:flash/>
      </p:transition>
    </mc:Choice>
    <mc:Fallback xmlns="">
      <p:transition spd="slow" advTm="91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351310"/>
            <a:ext cx="9163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7110028" y="1354485"/>
            <a:ext cx="0" cy="20776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5076056" y="3429000"/>
            <a:ext cx="40679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A jak je to dnes?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49609" y="2883643"/>
            <a:ext cx="4104456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V roce 2004 byly nejčastěji konzumované pokrmy z rychlých občerstvení párek v rohlíku, hamburger a pizza</a:t>
            </a:r>
            <a:endParaRPr lang="cs-CZ" sz="3200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1691680" y="1351310"/>
            <a:ext cx="0" cy="1501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231139"/>
            <a:ext cx="5310015" cy="267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0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4248">
        <p14:flash/>
      </p:transition>
    </mc:Choice>
    <mc:Fallback xmlns="">
      <p:transition spd="slow" advTm="142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191683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/>
              <a:t>Na tuto otázku vám odpovíme!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10147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993">
        <p14:flash/>
      </p:transition>
    </mc:Choice>
    <mc:Fallback xmlns="">
      <p:transition spd="slow" advTm="69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04664"/>
            <a:ext cx="8208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Provedly jsme výzkum…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3200" dirty="0"/>
              <a:t>p</a:t>
            </a:r>
            <a:r>
              <a:rPr lang="cs-CZ" sz="3200" dirty="0" smtClean="0"/>
              <a:t>rošly jsme nejnavštěvovanější fastfoody v Brně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3200" dirty="0"/>
              <a:t>p</a:t>
            </a:r>
            <a:r>
              <a:rPr lang="cs-CZ" sz="3200" dirty="0" smtClean="0"/>
              <a:t>taly jsme se zaměstnanců i zákazníků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55" y="2942746"/>
            <a:ext cx="6982521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3266">
        <p14:flash/>
      </p:transition>
    </mc:Choice>
    <mc:Fallback xmlns="">
      <p:transition spd="slow" advTm="132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0347" y="260648"/>
            <a:ext cx="820891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FFFFFF"/>
                </a:solidFill>
              </a:rPr>
              <a:t>… a jeho výsledky se dozvíte u našeho </a:t>
            </a:r>
            <a:r>
              <a:rPr lang="cs-CZ" sz="4400" dirty="0" smtClean="0">
                <a:solidFill>
                  <a:srgbClr val="FFFFFF"/>
                </a:solidFill>
              </a:rPr>
              <a:t>stánku dne </a:t>
            </a:r>
            <a:r>
              <a:rPr lang="cs-CZ" sz="4400" b="1" dirty="0">
                <a:solidFill>
                  <a:srgbClr val="FFFFFF"/>
                </a:solidFill>
              </a:rPr>
              <a:t>9. 10.</a:t>
            </a:r>
          </a:p>
          <a:p>
            <a:endParaRPr lang="cs-CZ" sz="3600" dirty="0" smtClean="0">
              <a:solidFill>
                <a:srgbClr val="FFFFFF"/>
              </a:solidFill>
            </a:endParaRPr>
          </a:p>
          <a:p>
            <a:r>
              <a:rPr lang="cs-CZ" sz="3600" dirty="0" smtClean="0">
                <a:solidFill>
                  <a:srgbClr val="FFFFFF"/>
                </a:solidFill>
              </a:rPr>
              <a:t>Tvůrci:</a:t>
            </a:r>
          </a:p>
          <a:p>
            <a:r>
              <a:rPr lang="cs-CZ" sz="3600" dirty="0" smtClean="0">
                <a:solidFill>
                  <a:srgbClr val="FFFFFF"/>
                </a:solidFill>
              </a:rPr>
              <a:t>Kvarta A</a:t>
            </a:r>
          </a:p>
          <a:p>
            <a:r>
              <a:rPr lang="cs-CZ" sz="3600" dirty="0" smtClean="0">
                <a:solidFill>
                  <a:srgbClr val="FFFFFF"/>
                </a:solidFill>
              </a:rPr>
              <a:t>A. Hurtová</a:t>
            </a:r>
          </a:p>
          <a:p>
            <a:r>
              <a:rPr lang="cs-CZ" sz="3600" dirty="0" smtClean="0">
                <a:solidFill>
                  <a:srgbClr val="FFFFFF"/>
                </a:solidFill>
              </a:rPr>
              <a:t>M. </a:t>
            </a:r>
            <a:r>
              <a:rPr lang="cs-CZ" sz="3600" dirty="0" err="1" smtClean="0">
                <a:solidFill>
                  <a:srgbClr val="FFFFFF"/>
                </a:solidFill>
              </a:rPr>
              <a:t>Kampánová</a:t>
            </a:r>
            <a:endParaRPr lang="cs-CZ" sz="3600" dirty="0" smtClean="0">
              <a:solidFill>
                <a:srgbClr val="FFFFFF"/>
              </a:solidFill>
            </a:endParaRPr>
          </a:p>
          <a:p>
            <a:r>
              <a:rPr lang="cs-CZ" sz="3600" dirty="0" smtClean="0">
                <a:solidFill>
                  <a:srgbClr val="FFFFFF"/>
                </a:solidFill>
              </a:rPr>
              <a:t>K. Ráčková</a:t>
            </a:r>
          </a:p>
          <a:p>
            <a:r>
              <a:rPr lang="cs-CZ" sz="3600" dirty="0" smtClean="0">
                <a:solidFill>
                  <a:srgbClr val="FFFFFF"/>
                </a:solidFill>
              </a:rPr>
              <a:t>E. Vališová</a:t>
            </a:r>
          </a:p>
          <a:p>
            <a:r>
              <a:rPr lang="cs-CZ" sz="3600" dirty="0" smtClean="0">
                <a:solidFill>
                  <a:srgbClr val="FFFFFF"/>
                </a:solidFill>
              </a:rPr>
              <a:t>E. </a:t>
            </a:r>
            <a:r>
              <a:rPr lang="cs-CZ" sz="3600" dirty="0" err="1" smtClean="0">
                <a:solidFill>
                  <a:srgbClr val="FFFFFF"/>
                </a:solidFill>
              </a:rPr>
              <a:t>Vícenová</a:t>
            </a:r>
            <a:endParaRPr lang="cs-CZ" sz="3600" dirty="0">
              <a:solidFill>
                <a:srgbClr val="FFFFFF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21"/>
          <a:stretch/>
        </p:blipFill>
        <p:spPr>
          <a:xfrm>
            <a:off x="3934382" y="2373146"/>
            <a:ext cx="5198858" cy="376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544">
        <p14:flash/>
      </p:transition>
    </mc:Choice>
    <mc:Fallback xmlns="">
      <p:transition spd="slow" advTm="35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92696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ZDROJE:</a:t>
            </a:r>
          </a:p>
          <a:p>
            <a:r>
              <a:rPr lang="cs-CZ" dirty="0" smtClean="0"/>
              <a:t>https://praha.idnes.cz/do-kfc-chodi-cesi-uz-20-let-mekac-je-tu-o-dva-roky-dele-fwu-/metro.aspx?c=A141221_114322_co-se-deje_jbs</a:t>
            </a:r>
          </a:p>
          <a:p>
            <a:r>
              <a:rPr lang="cs-CZ" dirty="0" smtClean="0"/>
              <a:t>cs.wikipedia.org</a:t>
            </a:r>
          </a:p>
          <a:p>
            <a:r>
              <a:rPr lang="cs-CZ" dirty="0" smtClean="0"/>
              <a:t>kfc.cz/</a:t>
            </a:r>
          </a:p>
          <a:p>
            <a:r>
              <a:rPr lang="cs-CZ" dirty="0" smtClean="0"/>
              <a:t>www.mcdonalds.cz/</a:t>
            </a:r>
          </a:p>
          <a:p>
            <a:r>
              <a:rPr lang="cs-CZ" dirty="0" smtClean="0"/>
              <a:t>www.biography.com/people/colonel-harland-sanders-12353545</a:t>
            </a:r>
          </a:p>
          <a:p>
            <a:r>
              <a:rPr lang="cs-CZ" dirty="0" smtClean="0"/>
              <a:t>Fast food v České republice, Bakalářská práce Zuzana </a:t>
            </a:r>
            <a:r>
              <a:rPr lang="cs-CZ" dirty="0" err="1" smtClean="0"/>
              <a:t>Chreňová</a:t>
            </a:r>
            <a:r>
              <a:rPr lang="cs-CZ" dirty="0" smtClean="0"/>
              <a:t>, Vysoká škola hotelová v Praze</a:t>
            </a:r>
          </a:p>
          <a:p>
            <a:r>
              <a:rPr lang="cs-CZ" dirty="0" smtClean="0">
                <a:hlinkClick r:id="rId2"/>
              </a:rPr>
              <a:t>www.vtipalek.cz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79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8725">
        <p14:flash/>
      </p:transition>
    </mc:Choice>
    <mc:Fallback xmlns="">
      <p:transition spd="slow" advTm="87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92696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/>
              <a:t>Věděli jste, že…</a:t>
            </a:r>
          </a:p>
          <a:p>
            <a:endParaRPr lang="cs-CZ" sz="3200" dirty="0" smtClean="0"/>
          </a:p>
          <a:p>
            <a:r>
              <a:rPr lang="cs-CZ" sz="3200" dirty="0" smtClean="0"/>
              <a:t>Slovo hot dog se používá od 19. století, kdy bylo složení párků velkou záhadou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96" y="3328010"/>
            <a:ext cx="3524248" cy="35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2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0496">
        <p14:flash/>
      </p:transition>
    </mc:Choice>
    <mc:Fallback xmlns="">
      <p:transition spd="slow" advTm="104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764704"/>
            <a:ext cx="80648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Proběhl průzkum názorů národů celého světa</a:t>
            </a:r>
          </a:p>
          <a:p>
            <a:r>
              <a:rPr lang="cs-CZ" sz="4400" dirty="0" smtClean="0"/>
              <a:t> </a:t>
            </a:r>
            <a:r>
              <a:rPr lang="cs-CZ" sz="3200" dirty="0" smtClean="0"/>
              <a:t>Otázka zněla: "Prosím vás, jaký je </a:t>
            </a:r>
            <a:r>
              <a:rPr lang="cs-CZ" sz="3200" dirty="0" smtClean="0"/>
              <a:t>váš </a:t>
            </a:r>
            <a:r>
              <a:rPr lang="cs-CZ" sz="3200" dirty="0" smtClean="0"/>
              <a:t>názor na nedostatek jídla v jiných částech světa?" Výsledek byl katastrofální</a:t>
            </a:r>
            <a:r>
              <a:rPr lang="cs-CZ" sz="3200" dirty="0"/>
              <a:t>!</a:t>
            </a:r>
            <a:endParaRPr lang="cs-CZ" sz="4400" dirty="0" smtClean="0"/>
          </a:p>
          <a:p>
            <a:r>
              <a:rPr lang="cs-CZ" sz="4400" dirty="0" smtClean="0"/>
              <a:t>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32" y="3859342"/>
            <a:ext cx="4788024" cy="233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8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550">
        <p14:flash/>
      </p:transition>
    </mc:Choice>
    <mc:Fallback xmlns="">
      <p:transition spd="slow" advTm="95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548680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1) V Africe nikdo nevěděl, co je to "jídlo".</a:t>
            </a:r>
          </a:p>
          <a:p>
            <a:r>
              <a:rPr lang="cs-CZ" sz="3200" dirty="0" smtClean="0"/>
              <a:t>2) V západní Evropě nikdo nevěděl, co je to "nedostatek".</a:t>
            </a:r>
          </a:p>
          <a:p>
            <a:r>
              <a:rPr lang="cs-CZ" sz="3200" dirty="0" smtClean="0"/>
              <a:t>3) Ve východní Evropě nikdo nevěděl, co je to "váš názor".</a:t>
            </a:r>
          </a:p>
          <a:p>
            <a:r>
              <a:rPr lang="cs-CZ" sz="3200" dirty="0"/>
              <a:t>4</a:t>
            </a:r>
            <a:r>
              <a:rPr lang="cs-CZ" sz="3200" dirty="0" smtClean="0"/>
              <a:t>) V USA nikdo nevěděl, co je to "v jiných částech světa".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6146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6507">
        <p14:flash/>
      </p:transition>
    </mc:Choice>
    <mc:Fallback xmlns="">
      <p:transition spd="slow" advTm="165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148478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FFFFFF"/>
                </a:solidFill>
              </a:rPr>
              <a:t>V duchu přiřaď…</a:t>
            </a:r>
            <a:endParaRPr lang="cs-CZ" sz="7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385">
        <p14:flash/>
      </p:transition>
    </mc:Choice>
    <mc:Fallback xmlns="">
      <p:transition spd="slow" advTm="23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9807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	</a:t>
            </a:r>
            <a:endParaRPr lang="cs-CZ" dirty="0" smtClean="0">
              <a:solidFill>
                <a:srgbClr val="FFFFFF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04" y="4618181"/>
            <a:ext cx="2615952" cy="117172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07027" y="498779"/>
            <a:ext cx="223224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FFFF"/>
                </a:solidFill>
              </a:rPr>
              <a:t>Brno - </a:t>
            </a:r>
            <a:r>
              <a:rPr lang="cs-CZ" sz="3200" dirty="0" err="1" smtClean="0">
                <a:solidFill>
                  <a:srgbClr val="FFFFFF"/>
                </a:solidFill>
              </a:rPr>
              <a:t>Prýgl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61467" y="3255848"/>
            <a:ext cx="392233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FFFF"/>
                </a:solidFill>
              </a:rPr>
              <a:t>Legendární párek v rohlíku</a:t>
            </a:r>
            <a:endParaRPr lang="cs-CZ" sz="3200" dirty="0">
              <a:solidFill>
                <a:srgbClr val="FFFFFF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01" y="5137654"/>
            <a:ext cx="2090057" cy="1389888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978746" y="4557806"/>
            <a:ext cx="237276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3200" dirty="0" err="1" smtClean="0">
                <a:solidFill>
                  <a:srgbClr val="FFFFFF"/>
                </a:solidFill>
              </a:rPr>
              <a:t>Käsekrainer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07904" y="1868385"/>
            <a:ext cx="23402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FFFF"/>
                </a:solidFill>
              </a:rPr>
              <a:t>Vídeň</a:t>
            </a:r>
            <a:endParaRPr lang="cs-CZ" sz="3200" dirty="0">
              <a:solidFill>
                <a:srgbClr val="FFFF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05157"/>
            <a:ext cx="2692400" cy="179705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377705" y="3689684"/>
            <a:ext cx="2296013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3200" dirty="0" err="1" smtClean="0">
                <a:solidFill>
                  <a:srgbClr val="FFFFFF"/>
                </a:solidFill>
              </a:rPr>
              <a:t>Weisswurst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801688" y="1575997"/>
            <a:ext cx="181011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3200" dirty="0" smtClean="0">
                <a:solidFill>
                  <a:srgbClr val="FFFFFF"/>
                </a:solidFill>
              </a:rPr>
              <a:t>Mnicho</a:t>
            </a:r>
            <a:r>
              <a:rPr lang="cs-CZ" sz="3200" dirty="0">
                <a:solidFill>
                  <a:srgbClr val="FFFFFF"/>
                </a:solidFill>
              </a:rPr>
              <a:t>v</a:t>
            </a:r>
            <a:endParaRPr lang="cs-CZ" sz="3200" dirty="0" smtClean="0">
              <a:solidFill>
                <a:srgbClr val="FFFFFF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8" y="1868385"/>
            <a:ext cx="2411760" cy="1594173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261958" y="1269282"/>
            <a:ext cx="233589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3200" dirty="0" err="1" smtClean="0">
                <a:solidFill>
                  <a:srgbClr val="FFFFFF"/>
                </a:solidFill>
              </a:rPr>
              <a:t>Currywurst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918372" y="576786"/>
            <a:ext cx="127310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3200" dirty="0" err="1" smtClean="0">
                <a:solidFill>
                  <a:srgbClr val="FFFFFF"/>
                </a:solidFill>
              </a:rPr>
              <a:t>Berlin</a:t>
            </a:r>
            <a:endParaRPr lang="cs-CZ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8526">
        <p14:flash/>
      </p:transition>
    </mc:Choice>
    <mc:Fallback xmlns="">
      <p:transition spd="slow" advTm="18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9807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	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04" y="4618181"/>
            <a:ext cx="2615952" cy="117172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61" y="3982072"/>
            <a:ext cx="2990438" cy="244394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013522" y="1827636"/>
            <a:ext cx="223224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FFFF"/>
                </a:solidFill>
              </a:rPr>
              <a:t>Brno - </a:t>
            </a:r>
            <a:r>
              <a:rPr lang="cs-CZ" sz="3200" dirty="0" err="1" smtClean="0">
                <a:solidFill>
                  <a:srgbClr val="FFFFFF"/>
                </a:solidFill>
              </a:rPr>
              <a:t>Prýgl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85478" y="2904854"/>
            <a:ext cx="392233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FFFF"/>
                </a:solidFill>
              </a:rPr>
              <a:t>Legendární párek v rohlíku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01" y="5137654"/>
            <a:ext cx="2090057" cy="1389888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978746" y="4557806"/>
            <a:ext cx="237276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3200" dirty="0" err="1">
                <a:solidFill>
                  <a:srgbClr val="FFFFFF"/>
                </a:solidFill>
              </a:rPr>
              <a:t>Käsekrainer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978746" y="3973031"/>
            <a:ext cx="23402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FFFF"/>
                </a:solidFill>
              </a:rPr>
              <a:t>Vídeň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05157"/>
            <a:ext cx="2692400" cy="179705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377705" y="3689684"/>
            <a:ext cx="2296013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3200" dirty="0" err="1">
                <a:solidFill>
                  <a:srgbClr val="FFFFFF"/>
                </a:solidFill>
              </a:rPr>
              <a:t>Weisswurst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20656" y="3074987"/>
            <a:ext cx="181011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3200" dirty="0">
                <a:solidFill>
                  <a:srgbClr val="FFFFFF"/>
                </a:solidFill>
              </a:rPr>
              <a:t>Mnichov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18" y="1517149"/>
            <a:ext cx="2411760" cy="1594173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2759215" y="916815"/>
            <a:ext cx="233589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3200" dirty="0" err="1">
                <a:solidFill>
                  <a:srgbClr val="FFFFFF"/>
                </a:solidFill>
              </a:rPr>
              <a:t>Currywurst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275856" y="332040"/>
            <a:ext cx="127310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3200" dirty="0" err="1">
                <a:solidFill>
                  <a:srgbClr val="FFFFFF"/>
                </a:solidFill>
              </a:rPr>
              <a:t>Berlin</a:t>
            </a:r>
            <a:endParaRPr lang="cs-CZ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3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129">
        <p14:flash/>
      </p:transition>
    </mc:Choice>
    <mc:Fallback xmlns="">
      <p:transition spd="slow" advTm="91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92696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/>
              <a:t>Chcete se o fastfoodech dozvědět více???</a:t>
            </a:r>
            <a:endParaRPr lang="cs-CZ" sz="6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17477"/>
            <a:ext cx="5292080" cy="387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725">
        <p14:flash/>
      </p:transition>
    </mc:Choice>
    <mc:Fallback xmlns="">
      <p:transition spd="slow" advTm="77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340768"/>
            <a:ext cx="914400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755576" y="1340768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79512" y="1930516"/>
            <a:ext cx="309634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Pravěk: kdo ví</a:t>
            </a:r>
            <a:endParaRPr lang="cs-CZ" sz="3200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915816" y="1340768"/>
            <a:ext cx="0" cy="2043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23528" y="3381071"/>
            <a:ext cx="4896544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Starověk: Řecko - chleba s olivami</a:t>
            </a:r>
          </a:p>
          <a:p>
            <a:r>
              <a:rPr lang="cs-CZ" sz="3200" dirty="0" smtClean="0"/>
              <a:t>Střední Východ – chlebové placky a </a:t>
            </a:r>
            <a:r>
              <a:rPr lang="cs-CZ" sz="3200" dirty="0" err="1" smtClean="0"/>
              <a:t>falafel</a:t>
            </a:r>
            <a:endParaRPr lang="cs-CZ" sz="3200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5724128" y="1340768"/>
            <a:ext cx="0" cy="3312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292080" y="4658669"/>
            <a:ext cx="324504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Středověk: zdroj jídla pro chudé – koláče, placky a masové taštičky</a:t>
            </a:r>
            <a:endParaRPr lang="cs-CZ" sz="3200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7956376" y="1340768"/>
            <a:ext cx="0" cy="10124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796136" y="2353235"/>
            <a:ext cx="324036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Novověk: Fastfood, </a:t>
            </a:r>
            <a:r>
              <a:rPr lang="cs-CZ" sz="3200" dirty="0" err="1" smtClean="0"/>
              <a:t>Junk</a:t>
            </a:r>
            <a:r>
              <a:rPr lang="cs-CZ" sz="3200" dirty="0" smtClean="0"/>
              <a:t> food a </a:t>
            </a:r>
            <a:r>
              <a:rPr lang="cs-CZ" sz="3200" dirty="0" err="1" smtClean="0"/>
              <a:t>takeaway</a:t>
            </a:r>
            <a:endParaRPr lang="cs-CZ" sz="3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331640" y="33265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Vývoj fastfoodů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5624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3471">
        <p14:flash/>
      </p:transition>
    </mc:Choice>
    <mc:Fallback xmlns="">
      <p:transition spd="slow" advTm="234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ivly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145</TotalTime>
  <Words>303</Words>
  <Application>Microsoft Office PowerPoint</Application>
  <PresentationFormat>Předvádění na obrazovce (4:3)</PresentationFormat>
  <Paragraphs>62</Paragraphs>
  <Slides>15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Živly</vt:lpstr>
      <vt:lpstr>Fastfoody v Brně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Fastfoody v brně</dc:title>
  <dc:creator>Markéta</dc:creator>
  <cp:lastModifiedBy>Markéta</cp:lastModifiedBy>
  <cp:revision>24</cp:revision>
  <dcterms:created xsi:type="dcterms:W3CDTF">2017-09-20T16:31:33Z</dcterms:created>
  <dcterms:modified xsi:type="dcterms:W3CDTF">2017-09-21T07:26:54Z</dcterms:modified>
</cp:coreProperties>
</file>