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0" r:id="rId3"/>
    <p:sldId id="258" r:id="rId4"/>
    <p:sldId id="263" r:id="rId5"/>
    <p:sldId id="259" r:id="rId6"/>
    <p:sldId id="273" r:id="rId7"/>
    <p:sldId id="274" r:id="rId8"/>
    <p:sldId id="275" r:id="rId9"/>
    <p:sldId id="276" r:id="rId10"/>
    <p:sldId id="278" r:id="rId11"/>
    <p:sldId id="269" r:id="rId12"/>
    <p:sldId id="265" r:id="rId13"/>
    <p:sldId id="266" r:id="rId14"/>
    <p:sldId id="267" r:id="rId15"/>
    <p:sldId id="268" r:id="rId16"/>
    <p:sldId id="270" r:id="rId17"/>
    <p:sldId id="271" r:id="rId18"/>
    <p:sldId id="277" r:id="rId19"/>
    <p:sldId id="279" r:id="rId20"/>
    <p:sldId id="280" r:id="rId21"/>
    <p:sldId id="272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60" d="100"/>
          <a:sy n="60" d="100"/>
        </p:scale>
        <p:origin x="-1854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gi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8A4A78-4848-4E46-966D-7648B0417850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C254071-DE80-4F54-A37A-1CB815810BFC}">
      <dgm:prSet custT="1"/>
      <dgm:spPr/>
      <dgm:t>
        <a:bodyPr/>
        <a:lstStyle/>
        <a:p>
          <a:pPr rtl="0"/>
          <a:r>
            <a:rPr lang="cs-CZ" sz="1600" dirty="0" smtClean="0"/>
            <a:t>Vznik v prvohorách (období Devonu)</a:t>
          </a:r>
          <a:endParaRPr lang="cs-CZ" sz="1600" dirty="0"/>
        </a:p>
      </dgm:t>
    </dgm:pt>
    <dgm:pt modelId="{C74D8C7F-C730-4526-BCC8-60EEE0B67934}" type="parTrans" cxnId="{FA30FAF7-DBA1-44C2-8F3D-FBCC27633C4D}">
      <dgm:prSet/>
      <dgm:spPr/>
      <dgm:t>
        <a:bodyPr/>
        <a:lstStyle/>
        <a:p>
          <a:endParaRPr lang="cs-CZ"/>
        </a:p>
      </dgm:t>
    </dgm:pt>
    <dgm:pt modelId="{C3D57448-9886-4594-8DB4-55923A6A5522}" type="sibTrans" cxnId="{FA30FAF7-DBA1-44C2-8F3D-FBCC27633C4D}">
      <dgm:prSet/>
      <dgm:spPr/>
      <dgm:t>
        <a:bodyPr/>
        <a:lstStyle/>
        <a:p>
          <a:endParaRPr lang="cs-CZ"/>
        </a:p>
      </dgm:t>
    </dgm:pt>
    <dgm:pt modelId="{A05C4EDE-C7F3-4021-99AC-CD0099F7D0C6}">
      <dgm:prSet custT="1"/>
      <dgm:spPr/>
      <dgm:t>
        <a:bodyPr/>
        <a:lstStyle/>
        <a:p>
          <a:pPr rtl="0"/>
          <a:r>
            <a:rPr lang="cs-CZ" sz="1600" dirty="0" smtClean="0"/>
            <a:t>Usazováním korálů na pobřeží moří </a:t>
          </a:r>
          <a:endParaRPr lang="cs-CZ" sz="1600" dirty="0"/>
        </a:p>
      </dgm:t>
    </dgm:pt>
    <dgm:pt modelId="{B4EE9A8F-CD7F-438D-9FDE-7DB655AACCA1}" type="parTrans" cxnId="{DBDFEBB1-8768-48FA-9D9A-0CB4942C7E1D}">
      <dgm:prSet/>
      <dgm:spPr/>
      <dgm:t>
        <a:bodyPr/>
        <a:lstStyle/>
        <a:p>
          <a:endParaRPr lang="cs-CZ"/>
        </a:p>
      </dgm:t>
    </dgm:pt>
    <dgm:pt modelId="{CE69012A-0081-4B24-99A6-C3E0EFACC1A1}" type="sibTrans" cxnId="{DBDFEBB1-8768-48FA-9D9A-0CB4942C7E1D}">
      <dgm:prSet/>
      <dgm:spPr/>
      <dgm:t>
        <a:bodyPr/>
        <a:lstStyle/>
        <a:p>
          <a:endParaRPr lang="cs-CZ"/>
        </a:p>
      </dgm:t>
    </dgm:pt>
    <dgm:pt modelId="{22713085-B83B-4124-83DE-3B0F3AF8AD57}">
      <dgm:prSet custT="1"/>
      <dgm:spPr/>
      <dgm:t>
        <a:bodyPr/>
        <a:lstStyle/>
        <a:p>
          <a:pPr rtl="0"/>
          <a:r>
            <a:rPr lang="cs-CZ" sz="1600" dirty="0" smtClean="0"/>
            <a:t>Tvořen převážně vápencem a pískovcem</a:t>
          </a:r>
          <a:endParaRPr lang="cs-CZ" sz="1600" dirty="0"/>
        </a:p>
      </dgm:t>
    </dgm:pt>
    <dgm:pt modelId="{76C008F5-C8C5-4C2F-838F-B11D3D163795}" type="parTrans" cxnId="{4DC1E649-0A93-4B24-A3EB-3BC565A80FF2}">
      <dgm:prSet/>
      <dgm:spPr/>
      <dgm:t>
        <a:bodyPr/>
        <a:lstStyle/>
        <a:p>
          <a:endParaRPr lang="cs-CZ"/>
        </a:p>
      </dgm:t>
    </dgm:pt>
    <dgm:pt modelId="{0BF2426E-4A0E-4D21-8D24-6BBB5BD51C8A}" type="sibTrans" cxnId="{4DC1E649-0A93-4B24-A3EB-3BC565A80FF2}">
      <dgm:prSet/>
      <dgm:spPr/>
      <dgm:t>
        <a:bodyPr/>
        <a:lstStyle/>
        <a:p>
          <a:endParaRPr lang="cs-CZ"/>
        </a:p>
      </dgm:t>
    </dgm:pt>
    <dgm:pt modelId="{F70B37CA-EDAB-4630-87EE-DDE238261178}">
      <dgm:prSet custT="1"/>
      <dgm:spPr/>
      <dgm:t>
        <a:bodyPr/>
        <a:lstStyle/>
        <a:p>
          <a:pPr rtl="0"/>
          <a:r>
            <a:rPr lang="cs-CZ" sz="1600" dirty="0" smtClean="0"/>
            <a:t>Průtok vody z jiných oblastí - vznik údolí</a:t>
          </a:r>
          <a:endParaRPr lang="cs-CZ" sz="1600" dirty="0"/>
        </a:p>
      </dgm:t>
    </dgm:pt>
    <dgm:pt modelId="{87E84E1F-706B-44D0-B251-EFC5AAF57AC1}" type="parTrans" cxnId="{E5A056FD-FAB9-489A-B6F3-9B07FD25E3CF}">
      <dgm:prSet/>
      <dgm:spPr/>
      <dgm:t>
        <a:bodyPr/>
        <a:lstStyle/>
        <a:p>
          <a:endParaRPr lang="cs-CZ"/>
        </a:p>
      </dgm:t>
    </dgm:pt>
    <dgm:pt modelId="{408981CF-ABFD-4F7E-B248-C2AA95E50E76}" type="sibTrans" cxnId="{E5A056FD-FAB9-489A-B6F3-9B07FD25E3CF}">
      <dgm:prSet/>
      <dgm:spPr/>
      <dgm:t>
        <a:bodyPr/>
        <a:lstStyle/>
        <a:p>
          <a:endParaRPr lang="cs-CZ"/>
        </a:p>
      </dgm:t>
    </dgm:pt>
    <dgm:pt modelId="{E538394B-806C-48B1-BAEA-AF159303303F}">
      <dgm:prSet custT="1"/>
      <dgm:spPr/>
      <dgm:t>
        <a:bodyPr/>
        <a:lstStyle/>
        <a:p>
          <a:pPr rtl="0"/>
          <a:r>
            <a:rPr lang="cs-CZ" sz="1600" dirty="0" smtClean="0"/>
            <a:t>Jeskyně vznikají z puklin vymletých vodou</a:t>
          </a:r>
          <a:endParaRPr lang="cs-CZ" sz="1600" dirty="0"/>
        </a:p>
      </dgm:t>
    </dgm:pt>
    <dgm:pt modelId="{96B0D10E-B46A-45D2-9283-B25605D1AC7D}" type="parTrans" cxnId="{4941C019-9E7A-443A-A373-DFBAE6328691}">
      <dgm:prSet/>
      <dgm:spPr/>
      <dgm:t>
        <a:bodyPr/>
        <a:lstStyle/>
        <a:p>
          <a:endParaRPr lang="cs-CZ"/>
        </a:p>
      </dgm:t>
    </dgm:pt>
    <dgm:pt modelId="{CB389D0E-4D5B-482B-8056-2A933C7BE5DE}" type="sibTrans" cxnId="{4941C019-9E7A-443A-A373-DFBAE6328691}">
      <dgm:prSet/>
      <dgm:spPr/>
      <dgm:t>
        <a:bodyPr/>
        <a:lstStyle/>
        <a:p>
          <a:endParaRPr lang="cs-CZ"/>
        </a:p>
      </dgm:t>
    </dgm:pt>
    <dgm:pt modelId="{8A1A2E6C-D959-42D9-A0F8-7880878B9AEC}" type="pres">
      <dgm:prSet presAssocID="{668A4A78-4848-4E46-966D-7648B0417850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B07CCAC-D07D-427A-B369-02C8263FE063}" type="pres">
      <dgm:prSet presAssocID="{9C254071-DE80-4F54-A37A-1CB815810BFC}" presName="circle1" presStyleLbl="lnNode1" presStyleIdx="0" presStyleCnt="5"/>
      <dgm:spPr/>
    </dgm:pt>
    <dgm:pt modelId="{0B593061-1DAD-4731-AB89-5514FE888004}" type="pres">
      <dgm:prSet presAssocID="{9C254071-DE80-4F54-A37A-1CB815810BFC}" presName="text1" presStyleLbl="revTx" presStyleIdx="0" presStyleCnt="5" custScaleX="11666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16D0B0-409F-4A5B-BC00-07531DF61E73}" type="pres">
      <dgm:prSet presAssocID="{9C254071-DE80-4F54-A37A-1CB815810BFC}" presName="line1" presStyleLbl="callout" presStyleIdx="0" presStyleCnt="10"/>
      <dgm:spPr/>
    </dgm:pt>
    <dgm:pt modelId="{2B759E7F-FC83-492F-AC73-E809CA1EC816}" type="pres">
      <dgm:prSet presAssocID="{9C254071-DE80-4F54-A37A-1CB815810BFC}" presName="d1" presStyleLbl="callout" presStyleIdx="1" presStyleCnt="10"/>
      <dgm:spPr/>
    </dgm:pt>
    <dgm:pt modelId="{39FD7255-8F1E-4AC5-975C-E8E2933A4269}" type="pres">
      <dgm:prSet presAssocID="{A05C4EDE-C7F3-4021-99AC-CD0099F7D0C6}" presName="circle2" presStyleLbl="lnNode1" presStyleIdx="1" presStyleCnt="5"/>
      <dgm:spPr/>
    </dgm:pt>
    <dgm:pt modelId="{2975ECEC-93F2-419C-A927-BE10AD410FBA}" type="pres">
      <dgm:prSet presAssocID="{A05C4EDE-C7F3-4021-99AC-CD0099F7D0C6}" presName="text2" presStyleLbl="revTx" presStyleIdx="1" presStyleCnt="5" custScaleX="11754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06056A3-AE99-4753-BE9E-68F101ABBB02}" type="pres">
      <dgm:prSet presAssocID="{A05C4EDE-C7F3-4021-99AC-CD0099F7D0C6}" presName="line2" presStyleLbl="callout" presStyleIdx="2" presStyleCnt="10"/>
      <dgm:spPr/>
    </dgm:pt>
    <dgm:pt modelId="{3BAA437E-EA82-4F9A-8BC6-27102D811485}" type="pres">
      <dgm:prSet presAssocID="{A05C4EDE-C7F3-4021-99AC-CD0099F7D0C6}" presName="d2" presStyleLbl="callout" presStyleIdx="3" presStyleCnt="10"/>
      <dgm:spPr/>
    </dgm:pt>
    <dgm:pt modelId="{65E6919A-DC98-4FCD-84F9-7E5379E46B7E}" type="pres">
      <dgm:prSet presAssocID="{22713085-B83B-4124-83DE-3B0F3AF8AD57}" presName="circle3" presStyleLbl="lnNode1" presStyleIdx="2" presStyleCnt="5"/>
      <dgm:spPr/>
    </dgm:pt>
    <dgm:pt modelId="{58F172B0-CE6B-4D89-956D-B87F47C884C1}" type="pres">
      <dgm:prSet presAssocID="{22713085-B83B-4124-83DE-3B0F3AF8AD57}" presName="text3" presStyleLbl="revTx" presStyleIdx="2" presStyleCnt="5" custScaleX="11054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277BCFB-A135-444F-9028-989778446D50}" type="pres">
      <dgm:prSet presAssocID="{22713085-B83B-4124-83DE-3B0F3AF8AD57}" presName="line3" presStyleLbl="callout" presStyleIdx="4" presStyleCnt="10"/>
      <dgm:spPr/>
    </dgm:pt>
    <dgm:pt modelId="{81B9A572-90C6-41E4-B84C-FB3FB82AF02F}" type="pres">
      <dgm:prSet presAssocID="{22713085-B83B-4124-83DE-3B0F3AF8AD57}" presName="d3" presStyleLbl="callout" presStyleIdx="5" presStyleCnt="10"/>
      <dgm:spPr/>
    </dgm:pt>
    <dgm:pt modelId="{D863AE90-262B-44A2-AE0A-4AFB99054963}" type="pres">
      <dgm:prSet presAssocID="{F70B37CA-EDAB-4630-87EE-DDE238261178}" presName="circle4" presStyleLbl="lnNode1" presStyleIdx="3" presStyleCnt="5"/>
      <dgm:spPr/>
    </dgm:pt>
    <dgm:pt modelId="{5F78BEA9-39C5-44D9-A01E-86E73A4BB00E}" type="pres">
      <dgm:prSet presAssocID="{F70B37CA-EDAB-4630-87EE-DDE238261178}" presName="text4" presStyleLbl="revTx" presStyleIdx="3" presStyleCnt="5" custScaleX="11054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572273-6066-448E-A628-24AA6DB8894A}" type="pres">
      <dgm:prSet presAssocID="{F70B37CA-EDAB-4630-87EE-DDE238261178}" presName="line4" presStyleLbl="callout" presStyleIdx="6" presStyleCnt="10"/>
      <dgm:spPr/>
    </dgm:pt>
    <dgm:pt modelId="{6DC9F8CF-EF5E-4A65-9507-FF1D1AA98AA9}" type="pres">
      <dgm:prSet presAssocID="{F70B37CA-EDAB-4630-87EE-DDE238261178}" presName="d4" presStyleLbl="callout" presStyleIdx="7" presStyleCnt="10"/>
      <dgm:spPr/>
    </dgm:pt>
    <dgm:pt modelId="{F4B123EB-FB3D-4A39-BA5D-927DC811330B}" type="pres">
      <dgm:prSet presAssocID="{E538394B-806C-48B1-BAEA-AF159303303F}" presName="circle5" presStyleLbl="lnNode1" presStyleIdx="4" presStyleCnt="5"/>
      <dgm:spPr/>
    </dgm:pt>
    <dgm:pt modelId="{CC0CE063-C37A-4E27-890F-3573C4A18DFC}" type="pres">
      <dgm:prSet presAssocID="{E538394B-806C-48B1-BAEA-AF159303303F}" presName="text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DB3D15E-53B4-4930-83CF-E54B8E931161}" type="pres">
      <dgm:prSet presAssocID="{E538394B-806C-48B1-BAEA-AF159303303F}" presName="line5" presStyleLbl="callout" presStyleIdx="8" presStyleCnt="10"/>
      <dgm:spPr/>
    </dgm:pt>
    <dgm:pt modelId="{1010B6EB-FC5E-44C8-A160-72A74ABB9B80}" type="pres">
      <dgm:prSet presAssocID="{E538394B-806C-48B1-BAEA-AF159303303F}" presName="d5" presStyleLbl="callout" presStyleIdx="9" presStyleCnt="10"/>
      <dgm:spPr/>
    </dgm:pt>
  </dgm:ptLst>
  <dgm:cxnLst>
    <dgm:cxn modelId="{FA30FAF7-DBA1-44C2-8F3D-FBCC27633C4D}" srcId="{668A4A78-4848-4E46-966D-7648B0417850}" destId="{9C254071-DE80-4F54-A37A-1CB815810BFC}" srcOrd="0" destOrd="0" parTransId="{C74D8C7F-C730-4526-BCC8-60EEE0B67934}" sibTransId="{C3D57448-9886-4594-8DB4-55923A6A5522}"/>
    <dgm:cxn modelId="{4941C019-9E7A-443A-A373-DFBAE6328691}" srcId="{668A4A78-4848-4E46-966D-7648B0417850}" destId="{E538394B-806C-48B1-BAEA-AF159303303F}" srcOrd="4" destOrd="0" parTransId="{96B0D10E-B46A-45D2-9283-B25605D1AC7D}" sibTransId="{CB389D0E-4D5B-482B-8056-2A933C7BE5DE}"/>
    <dgm:cxn modelId="{E5A056FD-FAB9-489A-B6F3-9B07FD25E3CF}" srcId="{668A4A78-4848-4E46-966D-7648B0417850}" destId="{F70B37CA-EDAB-4630-87EE-DDE238261178}" srcOrd="3" destOrd="0" parTransId="{87E84E1F-706B-44D0-B251-EFC5AAF57AC1}" sibTransId="{408981CF-ABFD-4F7E-B248-C2AA95E50E76}"/>
    <dgm:cxn modelId="{DBDFEBB1-8768-48FA-9D9A-0CB4942C7E1D}" srcId="{668A4A78-4848-4E46-966D-7648B0417850}" destId="{A05C4EDE-C7F3-4021-99AC-CD0099F7D0C6}" srcOrd="1" destOrd="0" parTransId="{B4EE9A8F-CD7F-438D-9FDE-7DB655AACCA1}" sibTransId="{CE69012A-0081-4B24-99A6-C3E0EFACC1A1}"/>
    <dgm:cxn modelId="{9AB8BB13-B373-40AD-B031-EE2C0C19001D}" type="presOf" srcId="{668A4A78-4848-4E46-966D-7648B0417850}" destId="{8A1A2E6C-D959-42D9-A0F8-7880878B9AEC}" srcOrd="0" destOrd="0" presId="urn:microsoft.com/office/officeart/2005/8/layout/target1"/>
    <dgm:cxn modelId="{8CF7550B-07A4-4DFA-BE10-F1A14534CD42}" type="presOf" srcId="{9C254071-DE80-4F54-A37A-1CB815810BFC}" destId="{0B593061-1DAD-4731-AB89-5514FE888004}" srcOrd="0" destOrd="0" presId="urn:microsoft.com/office/officeart/2005/8/layout/target1"/>
    <dgm:cxn modelId="{D6576372-D5A8-4522-AA05-73D14E5EFE05}" type="presOf" srcId="{22713085-B83B-4124-83DE-3B0F3AF8AD57}" destId="{58F172B0-CE6B-4D89-956D-B87F47C884C1}" srcOrd="0" destOrd="0" presId="urn:microsoft.com/office/officeart/2005/8/layout/target1"/>
    <dgm:cxn modelId="{DD915FBF-CBA7-4037-9B12-31503BBF2F0E}" type="presOf" srcId="{F70B37CA-EDAB-4630-87EE-DDE238261178}" destId="{5F78BEA9-39C5-44D9-A01E-86E73A4BB00E}" srcOrd="0" destOrd="0" presId="urn:microsoft.com/office/officeart/2005/8/layout/target1"/>
    <dgm:cxn modelId="{512A7028-4836-4C2B-B314-4DBB812DCB41}" type="presOf" srcId="{E538394B-806C-48B1-BAEA-AF159303303F}" destId="{CC0CE063-C37A-4E27-890F-3573C4A18DFC}" srcOrd="0" destOrd="0" presId="urn:microsoft.com/office/officeart/2005/8/layout/target1"/>
    <dgm:cxn modelId="{4DC1E649-0A93-4B24-A3EB-3BC565A80FF2}" srcId="{668A4A78-4848-4E46-966D-7648B0417850}" destId="{22713085-B83B-4124-83DE-3B0F3AF8AD57}" srcOrd="2" destOrd="0" parTransId="{76C008F5-C8C5-4C2F-838F-B11D3D163795}" sibTransId="{0BF2426E-4A0E-4D21-8D24-6BBB5BD51C8A}"/>
    <dgm:cxn modelId="{85F51C53-B186-4B15-85EF-687BF6603F7E}" type="presOf" srcId="{A05C4EDE-C7F3-4021-99AC-CD0099F7D0C6}" destId="{2975ECEC-93F2-419C-A927-BE10AD410FBA}" srcOrd="0" destOrd="0" presId="urn:microsoft.com/office/officeart/2005/8/layout/target1"/>
    <dgm:cxn modelId="{FB59C88F-F6F5-42F9-9CE5-D83D66AB2D44}" type="presParOf" srcId="{8A1A2E6C-D959-42D9-A0F8-7880878B9AEC}" destId="{FB07CCAC-D07D-427A-B369-02C8263FE063}" srcOrd="0" destOrd="0" presId="urn:microsoft.com/office/officeart/2005/8/layout/target1"/>
    <dgm:cxn modelId="{1B7247B8-D241-4241-933C-E462C7A2B322}" type="presParOf" srcId="{8A1A2E6C-D959-42D9-A0F8-7880878B9AEC}" destId="{0B593061-1DAD-4731-AB89-5514FE888004}" srcOrd="1" destOrd="0" presId="urn:microsoft.com/office/officeart/2005/8/layout/target1"/>
    <dgm:cxn modelId="{FCD92E5C-FE4C-4C57-9F70-02307038ACD8}" type="presParOf" srcId="{8A1A2E6C-D959-42D9-A0F8-7880878B9AEC}" destId="{A416D0B0-409F-4A5B-BC00-07531DF61E73}" srcOrd="2" destOrd="0" presId="urn:microsoft.com/office/officeart/2005/8/layout/target1"/>
    <dgm:cxn modelId="{FE07C67C-0F3B-45DA-B5BA-9105DDBA9E99}" type="presParOf" srcId="{8A1A2E6C-D959-42D9-A0F8-7880878B9AEC}" destId="{2B759E7F-FC83-492F-AC73-E809CA1EC816}" srcOrd="3" destOrd="0" presId="urn:microsoft.com/office/officeart/2005/8/layout/target1"/>
    <dgm:cxn modelId="{3C954E13-EE1F-42AE-B508-39AA9320C50D}" type="presParOf" srcId="{8A1A2E6C-D959-42D9-A0F8-7880878B9AEC}" destId="{39FD7255-8F1E-4AC5-975C-E8E2933A4269}" srcOrd="4" destOrd="0" presId="urn:microsoft.com/office/officeart/2005/8/layout/target1"/>
    <dgm:cxn modelId="{FCE2258A-1323-4A4B-878D-BF7444BEACC5}" type="presParOf" srcId="{8A1A2E6C-D959-42D9-A0F8-7880878B9AEC}" destId="{2975ECEC-93F2-419C-A927-BE10AD410FBA}" srcOrd="5" destOrd="0" presId="urn:microsoft.com/office/officeart/2005/8/layout/target1"/>
    <dgm:cxn modelId="{208EACFA-6519-4340-8E68-60D6E9701CC9}" type="presParOf" srcId="{8A1A2E6C-D959-42D9-A0F8-7880878B9AEC}" destId="{D06056A3-AE99-4753-BE9E-68F101ABBB02}" srcOrd="6" destOrd="0" presId="urn:microsoft.com/office/officeart/2005/8/layout/target1"/>
    <dgm:cxn modelId="{F6205F14-1BB8-407B-AE3B-90781F22FE1D}" type="presParOf" srcId="{8A1A2E6C-D959-42D9-A0F8-7880878B9AEC}" destId="{3BAA437E-EA82-4F9A-8BC6-27102D811485}" srcOrd="7" destOrd="0" presId="urn:microsoft.com/office/officeart/2005/8/layout/target1"/>
    <dgm:cxn modelId="{0DDA900A-B018-49CC-BD26-F1CE57BCF3C8}" type="presParOf" srcId="{8A1A2E6C-D959-42D9-A0F8-7880878B9AEC}" destId="{65E6919A-DC98-4FCD-84F9-7E5379E46B7E}" srcOrd="8" destOrd="0" presId="urn:microsoft.com/office/officeart/2005/8/layout/target1"/>
    <dgm:cxn modelId="{914F5357-2459-40AB-9232-4FA57F0A87E4}" type="presParOf" srcId="{8A1A2E6C-D959-42D9-A0F8-7880878B9AEC}" destId="{58F172B0-CE6B-4D89-956D-B87F47C884C1}" srcOrd="9" destOrd="0" presId="urn:microsoft.com/office/officeart/2005/8/layout/target1"/>
    <dgm:cxn modelId="{C52C6555-6F97-4D4F-A362-3833543A526D}" type="presParOf" srcId="{8A1A2E6C-D959-42D9-A0F8-7880878B9AEC}" destId="{B277BCFB-A135-444F-9028-989778446D50}" srcOrd="10" destOrd="0" presId="urn:microsoft.com/office/officeart/2005/8/layout/target1"/>
    <dgm:cxn modelId="{B5D547EA-6DB0-4284-B2B0-809795A4AF76}" type="presParOf" srcId="{8A1A2E6C-D959-42D9-A0F8-7880878B9AEC}" destId="{81B9A572-90C6-41E4-B84C-FB3FB82AF02F}" srcOrd="11" destOrd="0" presId="urn:microsoft.com/office/officeart/2005/8/layout/target1"/>
    <dgm:cxn modelId="{D78ED546-EF26-4D7B-ADB1-F4047FAAB62B}" type="presParOf" srcId="{8A1A2E6C-D959-42D9-A0F8-7880878B9AEC}" destId="{D863AE90-262B-44A2-AE0A-4AFB99054963}" srcOrd="12" destOrd="0" presId="urn:microsoft.com/office/officeart/2005/8/layout/target1"/>
    <dgm:cxn modelId="{20C70602-7D0F-4814-838D-25F51F673397}" type="presParOf" srcId="{8A1A2E6C-D959-42D9-A0F8-7880878B9AEC}" destId="{5F78BEA9-39C5-44D9-A01E-86E73A4BB00E}" srcOrd="13" destOrd="0" presId="urn:microsoft.com/office/officeart/2005/8/layout/target1"/>
    <dgm:cxn modelId="{D0B78987-EDF8-4E72-9225-73D5F988BBBD}" type="presParOf" srcId="{8A1A2E6C-D959-42D9-A0F8-7880878B9AEC}" destId="{6C572273-6066-448E-A628-24AA6DB8894A}" srcOrd="14" destOrd="0" presId="urn:microsoft.com/office/officeart/2005/8/layout/target1"/>
    <dgm:cxn modelId="{F02061FD-480F-4D98-9AFC-26C843A95A3E}" type="presParOf" srcId="{8A1A2E6C-D959-42D9-A0F8-7880878B9AEC}" destId="{6DC9F8CF-EF5E-4A65-9507-FF1D1AA98AA9}" srcOrd="15" destOrd="0" presId="urn:microsoft.com/office/officeart/2005/8/layout/target1"/>
    <dgm:cxn modelId="{3B57EEE4-3F84-490E-AC2B-0915C36D5623}" type="presParOf" srcId="{8A1A2E6C-D959-42D9-A0F8-7880878B9AEC}" destId="{F4B123EB-FB3D-4A39-BA5D-927DC811330B}" srcOrd="16" destOrd="0" presId="urn:microsoft.com/office/officeart/2005/8/layout/target1"/>
    <dgm:cxn modelId="{70004737-97E2-4977-BFD1-D552D33B1C96}" type="presParOf" srcId="{8A1A2E6C-D959-42D9-A0F8-7880878B9AEC}" destId="{CC0CE063-C37A-4E27-890F-3573C4A18DFC}" srcOrd="17" destOrd="0" presId="urn:microsoft.com/office/officeart/2005/8/layout/target1"/>
    <dgm:cxn modelId="{4E38AFFF-E17F-486C-A976-BF9C7A8A7358}" type="presParOf" srcId="{8A1A2E6C-D959-42D9-A0F8-7880878B9AEC}" destId="{ADB3D15E-53B4-4930-83CF-E54B8E931161}" srcOrd="18" destOrd="0" presId="urn:microsoft.com/office/officeart/2005/8/layout/target1"/>
    <dgm:cxn modelId="{1F425258-3FE3-488D-9252-971FE54A47EF}" type="presParOf" srcId="{8A1A2E6C-D959-42D9-A0F8-7880878B9AEC}" destId="{1010B6EB-FC5E-44C8-A160-72A74ABB9B80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18ABFD-660F-48DC-9531-20A07ACD816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77450CC-2ABE-4715-AB2C-BB6868852914}">
      <dgm:prSet phldrT="[Text]"/>
      <dgm:spPr/>
      <dgm:t>
        <a:bodyPr/>
        <a:lstStyle/>
        <a:p>
          <a:r>
            <a:rPr lang="cs-CZ" dirty="0" smtClean="0"/>
            <a:t>Aktivní</a:t>
          </a:r>
          <a:endParaRPr lang="cs-CZ" dirty="0"/>
        </a:p>
      </dgm:t>
    </dgm:pt>
    <dgm:pt modelId="{EC6EBB07-1355-4231-A9B3-4D78C87EFBD3}" type="parTrans" cxnId="{2604BAAC-30D2-47C3-8AAA-A1352B391F0C}">
      <dgm:prSet/>
      <dgm:spPr/>
      <dgm:t>
        <a:bodyPr/>
        <a:lstStyle/>
        <a:p>
          <a:endParaRPr lang="cs-CZ"/>
        </a:p>
      </dgm:t>
    </dgm:pt>
    <dgm:pt modelId="{0BAAE99F-9195-499D-9239-40C1313AF925}" type="sibTrans" cxnId="{2604BAAC-30D2-47C3-8AAA-A1352B391F0C}">
      <dgm:prSet/>
      <dgm:spPr/>
      <dgm:t>
        <a:bodyPr/>
        <a:lstStyle/>
        <a:p>
          <a:endParaRPr lang="cs-CZ"/>
        </a:p>
      </dgm:t>
    </dgm:pt>
    <dgm:pt modelId="{201668C2-DC42-4F73-B2C2-F3AEBA0F80D7}">
      <dgm:prSet phldrT="[Text]"/>
      <dgm:spPr/>
      <dgm:t>
        <a:bodyPr/>
        <a:lstStyle/>
        <a:p>
          <a:r>
            <a:rPr lang="cs-CZ" dirty="0" smtClean="0"/>
            <a:t>Podzemní</a:t>
          </a:r>
          <a:endParaRPr lang="cs-CZ" dirty="0"/>
        </a:p>
      </dgm:t>
    </dgm:pt>
    <dgm:pt modelId="{5A8201B6-1785-4A8E-9407-1690C56D4767}" type="parTrans" cxnId="{746FD97C-33C0-4C31-BF3E-D8F4863F63E0}">
      <dgm:prSet/>
      <dgm:spPr/>
      <dgm:t>
        <a:bodyPr/>
        <a:lstStyle/>
        <a:p>
          <a:endParaRPr lang="cs-CZ"/>
        </a:p>
      </dgm:t>
    </dgm:pt>
    <dgm:pt modelId="{2E088DF7-C4C6-49E6-929E-0BD370DC817E}" type="sibTrans" cxnId="{746FD97C-33C0-4C31-BF3E-D8F4863F63E0}">
      <dgm:prSet/>
      <dgm:spPr/>
      <dgm:t>
        <a:bodyPr/>
        <a:lstStyle/>
        <a:p>
          <a:endParaRPr lang="cs-CZ"/>
        </a:p>
      </dgm:t>
    </dgm:pt>
    <dgm:pt modelId="{C0357EF0-CA43-48D1-B226-8F3EF67B12C4}">
      <dgm:prSet phldrT="[Text]"/>
      <dgm:spPr/>
      <dgm:t>
        <a:bodyPr/>
        <a:lstStyle/>
        <a:p>
          <a:r>
            <a:rPr lang="cs-CZ" dirty="0" smtClean="0"/>
            <a:t>Většinou neznámé</a:t>
          </a:r>
          <a:endParaRPr lang="cs-CZ" dirty="0"/>
        </a:p>
      </dgm:t>
    </dgm:pt>
    <dgm:pt modelId="{538D2E6F-4A8E-4287-BC91-0F3B17E846A2}" type="parTrans" cxnId="{0F4BB906-C19B-42BF-9964-2873B7B2D8FC}">
      <dgm:prSet/>
      <dgm:spPr/>
      <dgm:t>
        <a:bodyPr/>
        <a:lstStyle/>
        <a:p>
          <a:endParaRPr lang="cs-CZ"/>
        </a:p>
      </dgm:t>
    </dgm:pt>
    <dgm:pt modelId="{F011D13C-2A77-491C-8272-A2BDE4569C89}" type="sibTrans" cxnId="{0F4BB906-C19B-42BF-9964-2873B7B2D8FC}">
      <dgm:prSet/>
      <dgm:spPr/>
      <dgm:t>
        <a:bodyPr/>
        <a:lstStyle/>
        <a:p>
          <a:endParaRPr lang="cs-CZ"/>
        </a:p>
      </dgm:t>
    </dgm:pt>
    <dgm:pt modelId="{417EA981-3C78-4303-94E7-7DAEDEB9B4C7}">
      <dgm:prSet phldrT="[Text]"/>
      <dgm:spPr/>
      <dgm:t>
        <a:bodyPr/>
        <a:lstStyle/>
        <a:p>
          <a:r>
            <a:rPr lang="cs-CZ" dirty="0" smtClean="0"/>
            <a:t>Staré</a:t>
          </a:r>
          <a:endParaRPr lang="cs-CZ" dirty="0"/>
        </a:p>
      </dgm:t>
    </dgm:pt>
    <dgm:pt modelId="{9F68FD9B-8F7D-4818-B406-8E2E71951156}" type="parTrans" cxnId="{FA9F56F3-2099-4F08-A48D-E30E4B15384A}">
      <dgm:prSet/>
      <dgm:spPr/>
      <dgm:t>
        <a:bodyPr/>
        <a:lstStyle/>
        <a:p>
          <a:endParaRPr lang="cs-CZ"/>
        </a:p>
      </dgm:t>
    </dgm:pt>
    <dgm:pt modelId="{C4CA302B-A3DA-41D9-AEC1-9AC9D43A68BB}" type="sibTrans" cxnId="{FA9F56F3-2099-4F08-A48D-E30E4B15384A}">
      <dgm:prSet/>
      <dgm:spPr/>
      <dgm:t>
        <a:bodyPr/>
        <a:lstStyle/>
        <a:p>
          <a:endParaRPr lang="cs-CZ"/>
        </a:p>
      </dgm:t>
    </dgm:pt>
    <dgm:pt modelId="{AAD65429-4F14-4728-8494-3295E39D3BAA}">
      <dgm:prSet phldrT="[Text]"/>
      <dgm:spPr/>
      <dgm:t>
        <a:bodyPr/>
        <a:lstStyle/>
        <a:p>
          <a:r>
            <a:rPr lang="cs-CZ" dirty="0" smtClean="0"/>
            <a:t>Povrchní</a:t>
          </a:r>
          <a:endParaRPr lang="cs-CZ" dirty="0"/>
        </a:p>
      </dgm:t>
    </dgm:pt>
    <dgm:pt modelId="{D199169F-9F78-402B-AB54-C9F067237C2F}" type="parTrans" cxnId="{E54DD4B0-CB44-478A-A53E-6E2EDDFEC76B}">
      <dgm:prSet/>
      <dgm:spPr/>
      <dgm:t>
        <a:bodyPr/>
        <a:lstStyle/>
        <a:p>
          <a:endParaRPr lang="cs-CZ"/>
        </a:p>
      </dgm:t>
    </dgm:pt>
    <dgm:pt modelId="{D8738A66-22A9-4D62-9989-6C7D0058E46A}" type="sibTrans" cxnId="{E54DD4B0-CB44-478A-A53E-6E2EDDFEC76B}">
      <dgm:prSet/>
      <dgm:spPr/>
      <dgm:t>
        <a:bodyPr/>
        <a:lstStyle/>
        <a:p>
          <a:endParaRPr lang="cs-CZ"/>
        </a:p>
      </dgm:t>
    </dgm:pt>
    <dgm:pt modelId="{F6040A5C-B224-4F8B-93D4-A08464812055}">
      <dgm:prSet phldrT="[Text]"/>
      <dgm:spPr/>
      <dgm:t>
        <a:bodyPr/>
        <a:lstStyle/>
        <a:p>
          <a:r>
            <a:rPr lang="cs-CZ" dirty="0" smtClean="0"/>
            <a:t>Známé</a:t>
          </a:r>
          <a:endParaRPr lang="cs-CZ" dirty="0"/>
        </a:p>
      </dgm:t>
    </dgm:pt>
    <dgm:pt modelId="{B8222190-7D3F-4549-B613-D8D4E9F2C0E4}" type="parTrans" cxnId="{82AC7190-1420-4B9C-8EC7-FA50FC6DABD5}">
      <dgm:prSet/>
      <dgm:spPr/>
      <dgm:t>
        <a:bodyPr/>
        <a:lstStyle/>
        <a:p>
          <a:endParaRPr lang="cs-CZ"/>
        </a:p>
      </dgm:t>
    </dgm:pt>
    <dgm:pt modelId="{8BA385C6-D628-459F-9873-8BC8EA3A616A}" type="sibTrans" cxnId="{82AC7190-1420-4B9C-8EC7-FA50FC6DABD5}">
      <dgm:prSet/>
      <dgm:spPr/>
      <dgm:t>
        <a:bodyPr/>
        <a:lstStyle/>
        <a:p>
          <a:endParaRPr lang="cs-CZ"/>
        </a:p>
      </dgm:t>
    </dgm:pt>
    <dgm:pt modelId="{6838384B-E0FB-4920-B7E2-42F6332E7E80}" type="pres">
      <dgm:prSet presAssocID="{3918ABFD-660F-48DC-9531-20A07ACD816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083A5D3-060D-43F6-A3E0-6B3B806B46F2}" type="pres">
      <dgm:prSet presAssocID="{3918ABFD-660F-48DC-9531-20A07ACD8164}" presName="cycle" presStyleCnt="0"/>
      <dgm:spPr/>
    </dgm:pt>
    <dgm:pt modelId="{A30914E9-6874-44F5-9F36-836BB7D6F8D8}" type="pres">
      <dgm:prSet presAssocID="{3918ABFD-660F-48DC-9531-20A07ACD8164}" presName="centerShape" presStyleCnt="0"/>
      <dgm:spPr/>
    </dgm:pt>
    <dgm:pt modelId="{95A201E3-C645-4DD1-BB40-7A774E709E66}" type="pres">
      <dgm:prSet presAssocID="{3918ABFD-660F-48DC-9531-20A07ACD8164}" presName="connSite" presStyleLbl="node1" presStyleIdx="0" presStyleCnt="3"/>
      <dgm:spPr/>
    </dgm:pt>
    <dgm:pt modelId="{BE455E2E-6A06-4ED5-A512-62D4DF834638}" type="pres">
      <dgm:prSet presAssocID="{3918ABFD-660F-48DC-9531-20A07ACD8164}" presName="visibl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57150">
          <a:solidFill>
            <a:schemeClr val="accent1"/>
          </a:solidFill>
        </a:ln>
      </dgm:spPr>
    </dgm:pt>
    <dgm:pt modelId="{02EBE13D-8FC9-4CD6-8524-EACAF0019775}" type="pres">
      <dgm:prSet presAssocID="{EC6EBB07-1355-4231-A9B3-4D78C87EFBD3}" presName="Name25" presStyleLbl="parChTrans1D1" presStyleIdx="0" presStyleCnt="2"/>
      <dgm:spPr/>
      <dgm:t>
        <a:bodyPr/>
        <a:lstStyle/>
        <a:p>
          <a:endParaRPr lang="cs-CZ"/>
        </a:p>
      </dgm:t>
    </dgm:pt>
    <dgm:pt modelId="{0E7E0DD9-39C4-4149-B9F6-6528D82A9117}" type="pres">
      <dgm:prSet presAssocID="{977450CC-2ABE-4715-AB2C-BB6868852914}" presName="node" presStyleCnt="0"/>
      <dgm:spPr/>
    </dgm:pt>
    <dgm:pt modelId="{D59BC77E-F0CC-4DA8-9A99-620BCF92D05C}" type="pres">
      <dgm:prSet presAssocID="{977450CC-2ABE-4715-AB2C-BB6868852914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E47084-C01D-4FF1-B6DE-CE9D72986345}" type="pres">
      <dgm:prSet presAssocID="{977450CC-2ABE-4715-AB2C-BB6868852914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79EDC0-9F5A-4D72-A198-C42688C3E49C}" type="pres">
      <dgm:prSet presAssocID="{9F68FD9B-8F7D-4818-B406-8E2E71951156}" presName="Name25" presStyleLbl="parChTrans1D1" presStyleIdx="1" presStyleCnt="2"/>
      <dgm:spPr/>
      <dgm:t>
        <a:bodyPr/>
        <a:lstStyle/>
        <a:p>
          <a:endParaRPr lang="cs-CZ"/>
        </a:p>
      </dgm:t>
    </dgm:pt>
    <dgm:pt modelId="{36907C9A-E69F-4CCE-9336-E9B0F6EB6C74}" type="pres">
      <dgm:prSet presAssocID="{417EA981-3C78-4303-94E7-7DAEDEB9B4C7}" presName="node" presStyleCnt="0"/>
      <dgm:spPr/>
    </dgm:pt>
    <dgm:pt modelId="{F72013BE-612D-4BEC-8889-71844CC8971E}" type="pres">
      <dgm:prSet presAssocID="{417EA981-3C78-4303-94E7-7DAEDEB9B4C7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331A00D-D953-4F90-8154-9A510DFC5B1F}" type="pres">
      <dgm:prSet presAssocID="{417EA981-3C78-4303-94E7-7DAEDEB9B4C7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E5C8E17-09D1-467E-A307-D700B4D239D8}" type="presOf" srcId="{977450CC-2ABE-4715-AB2C-BB6868852914}" destId="{D59BC77E-F0CC-4DA8-9A99-620BCF92D05C}" srcOrd="0" destOrd="0" presId="urn:microsoft.com/office/officeart/2005/8/layout/radial2"/>
    <dgm:cxn modelId="{F753061A-7BB6-4839-B661-292757619F04}" type="presOf" srcId="{417EA981-3C78-4303-94E7-7DAEDEB9B4C7}" destId="{F72013BE-612D-4BEC-8889-71844CC8971E}" srcOrd="0" destOrd="0" presId="urn:microsoft.com/office/officeart/2005/8/layout/radial2"/>
    <dgm:cxn modelId="{91FA05DD-0406-4446-A7B4-D304172437AD}" type="presOf" srcId="{9F68FD9B-8F7D-4818-B406-8E2E71951156}" destId="{6179EDC0-9F5A-4D72-A198-C42688C3E49C}" srcOrd="0" destOrd="0" presId="urn:microsoft.com/office/officeart/2005/8/layout/radial2"/>
    <dgm:cxn modelId="{3C05C1FD-8EC4-4CD2-8227-077FF179E183}" type="presOf" srcId="{AAD65429-4F14-4728-8494-3295E39D3BAA}" destId="{C331A00D-D953-4F90-8154-9A510DFC5B1F}" srcOrd="0" destOrd="0" presId="urn:microsoft.com/office/officeart/2005/8/layout/radial2"/>
    <dgm:cxn modelId="{0702EE92-A332-40AA-BD10-DD7D5BBED82B}" type="presOf" srcId="{201668C2-DC42-4F73-B2C2-F3AEBA0F80D7}" destId="{91E47084-C01D-4FF1-B6DE-CE9D72986345}" srcOrd="0" destOrd="0" presId="urn:microsoft.com/office/officeart/2005/8/layout/radial2"/>
    <dgm:cxn modelId="{923B4535-8661-48F3-809F-1859DBB7867B}" type="presOf" srcId="{EC6EBB07-1355-4231-A9B3-4D78C87EFBD3}" destId="{02EBE13D-8FC9-4CD6-8524-EACAF0019775}" srcOrd="0" destOrd="0" presId="urn:microsoft.com/office/officeart/2005/8/layout/radial2"/>
    <dgm:cxn modelId="{746FD97C-33C0-4C31-BF3E-D8F4863F63E0}" srcId="{977450CC-2ABE-4715-AB2C-BB6868852914}" destId="{201668C2-DC42-4F73-B2C2-F3AEBA0F80D7}" srcOrd="0" destOrd="0" parTransId="{5A8201B6-1785-4A8E-9407-1690C56D4767}" sibTransId="{2E088DF7-C4C6-49E6-929E-0BD370DC817E}"/>
    <dgm:cxn modelId="{B41C9AF5-A33E-49AF-875F-12097E636CE7}" type="presOf" srcId="{F6040A5C-B224-4F8B-93D4-A08464812055}" destId="{C331A00D-D953-4F90-8154-9A510DFC5B1F}" srcOrd="0" destOrd="1" presId="urn:microsoft.com/office/officeart/2005/8/layout/radial2"/>
    <dgm:cxn modelId="{2604BAAC-30D2-47C3-8AAA-A1352B391F0C}" srcId="{3918ABFD-660F-48DC-9531-20A07ACD8164}" destId="{977450CC-2ABE-4715-AB2C-BB6868852914}" srcOrd="0" destOrd="0" parTransId="{EC6EBB07-1355-4231-A9B3-4D78C87EFBD3}" sibTransId="{0BAAE99F-9195-499D-9239-40C1313AF925}"/>
    <dgm:cxn modelId="{3E113281-6B0B-4FB5-8D6A-635810AEA8A3}" type="presOf" srcId="{C0357EF0-CA43-48D1-B226-8F3EF67B12C4}" destId="{91E47084-C01D-4FF1-B6DE-CE9D72986345}" srcOrd="0" destOrd="1" presId="urn:microsoft.com/office/officeart/2005/8/layout/radial2"/>
    <dgm:cxn modelId="{0F4BB906-C19B-42BF-9964-2873B7B2D8FC}" srcId="{977450CC-2ABE-4715-AB2C-BB6868852914}" destId="{C0357EF0-CA43-48D1-B226-8F3EF67B12C4}" srcOrd="1" destOrd="0" parTransId="{538D2E6F-4A8E-4287-BC91-0F3B17E846A2}" sibTransId="{F011D13C-2A77-491C-8272-A2BDE4569C89}"/>
    <dgm:cxn modelId="{E54DD4B0-CB44-478A-A53E-6E2EDDFEC76B}" srcId="{417EA981-3C78-4303-94E7-7DAEDEB9B4C7}" destId="{AAD65429-4F14-4728-8494-3295E39D3BAA}" srcOrd="0" destOrd="0" parTransId="{D199169F-9F78-402B-AB54-C9F067237C2F}" sibTransId="{D8738A66-22A9-4D62-9989-6C7D0058E46A}"/>
    <dgm:cxn modelId="{39581B6D-E866-42CC-9129-E9156F2B3DAB}" type="presOf" srcId="{3918ABFD-660F-48DC-9531-20A07ACD8164}" destId="{6838384B-E0FB-4920-B7E2-42F6332E7E80}" srcOrd="0" destOrd="0" presId="urn:microsoft.com/office/officeart/2005/8/layout/radial2"/>
    <dgm:cxn modelId="{82AC7190-1420-4B9C-8EC7-FA50FC6DABD5}" srcId="{417EA981-3C78-4303-94E7-7DAEDEB9B4C7}" destId="{F6040A5C-B224-4F8B-93D4-A08464812055}" srcOrd="1" destOrd="0" parTransId="{B8222190-7D3F-4549-B613-D8D4E9F2C0E4}" sibTransId="{8BA385C6-D628-459F-9873-8BC8EA3A616A}"/>
    <dgm:cxn modelId="{FA9F56F3-2099-4F08-A48D-E30E4B15384A}" srcId="{3918ABFD-660F-48DC-9531-20A07ACD8164}" destId="{417EA981-3C78-4303-94E7-7DAEDEB9B4C7}" srcOrd="1" destOrd="0" parTransId="{9F68FD9B-8F7D-4818-B406-8E2E71951156}" sibTransId="{C4CA302B-A3DA-41D9-AEC1-9AC9D43A68BB}"/>
    <dgm:cxn modelId="{D0DCEE42-9CD8-4F37-9599-8E47BFBC1B25}" type="presParOf" srcId="{6838384B-E0FB-4920-B7E2-42F6332E7E80}" destId="{3083A5D3-060D-43F6-A3E0-6B3B806B46F2}" srcOrd="0" destOrd="0" presId="urn:microsoft.com/office/officeart/2005/8/layout/radial2"/>
    <dgm:cxn modelId="{73842CCA-5C45-4DDA-B7A8-2242B0531C67}" type="presParOf" srcId="{3083A5D3-060D-43F6-A3E0-6B3B806B46F2}" destId="{A30914E9-6874-44F5-9F36-836BB7D6F8D8}" srcOrd="0" destOrd="0" presId="urn:microsoft.com/office/officeart/2005/8/layout/radial2"/>
    <dgm:cxn modelId="{56025D99-CA20-40A2-8EF9-88F341F92BDA}" type="presParOf" srcId="{A30914E9-6874-44F5-9F36-836BB7D6F8D8}" destId="{95A201E3-C645-4DD1-BB40-7A774E709E66}" srcOrd="0" destOrd="0" presId="urn:microsoft.com/office/officeart/2005/8/layout/radial2"/>
    <dgm:cxn modelId="{5F9F20A7-6F34-417D-B8C7-611B4A521377}" type="presParOf" srcId="{A30914E9-6874-44F5-9F36-836BB7D6F8D8}" destId="{BE455E2E-6A06-4ED5-A512-62D4DF834638}" srcOrd="1" destOrd="0" presId="urn:microsoft.com/office/officeart/2005/8/layout/radial2"/>
    <dgm:cxn modelId="{0D6C3F21-62F0-4C97-84D8-6842FFEF335A}" type="presParOf" srcId="{3083A5D3-060D-43F6-A3E0-6B3B806B46F2}" destId="{02EBE13D-8FC9-4CD6-8524-EACAF0019775}" srcOrd="1" destOrd="0" presId="urn:microsoft.com/office/officeart/2005/8/layout/radial2"/>
    <dgm:cxn modelId="{378BF3EB-8A9F-4D88-9A8C-679B1EBBCEAF}" type="presParOf" srcId="{3083A5D3-060D-43F6-A3E0-6B3B806B46F2}" destId="{0E7E0DD9-39C4-4149-B9F6-6528D82A9117}" srcOrd="2" destOrd="0" presId="urn:microsoft.com/office/officeart/2005/8/layout/radial2"/>
    <dgm:cxn modelId="{6B47ABEE-5BD1-4737-9C1C-91DDE8210EA6}" type="presParOf" srcId="{0E7E0DD9-39C4-4149-B9F6-6528D82A9117}" destId="{D59BC77E-F0CC-4DA8-9A99-620BCF92D05C}" srcOrd="0" destOrd="0" presId="urn:microsoft.com/office/officeart/2005/8/layout/radial2"/>
    <dgm:cxn modelId="{7F0B169A-E775-4686-86F4-5CBE7F3D7C64}" type="presParOf" srcId="{0E7E0DD9-39C4-4149-B9F6-6528D82A9117}" destId="{91E47084-C01D-4FF1-B6DE-CE9D72986345}" srcOrd="1" destOrd="0" presId="urn:microsoft.com/office/officeart/2005/8/layout/radial2"/>
    <dgm:cxn modelId="{CE770CAD-AFF6-4979-9001-507591CD711D}" type="presParOf" srcId="{3083A5D3-060D-43F6-A3E0-6B3B806B46F2}" destId="{6179EDC0-9F5A-4D72-A198-C42688C3E49C}" srcOrd="3" destOrd="0" presId="urn:microsoft.com/office/officeart/2005/8/layout/radial2"/>
    <dgm:cxn modelId="{EB020FF0-EA46-42EE-901C-0F0108DD6BCC}" type="presParOf" srcId="{3083A5D3-060D-43F6-A3E0-6B3B806B46F2}" destId="{36907C9A-E69F-4CCE-9336-E9B0F6EB6C74}" srcOrd="4" destOrd="0" presId="urn:microsoft.com/office/officeart/2005/8/layout/radial2"/>
    <dgm:cxn modelId="{F19186E7-D20B-465A-AA65-701F30D34A19}" type="presParOf" srcId="{36907C9A-E69F-4CCE-9336-E9B0F6EB6C74}" destId="{F72013BE-612D-4BEC-8889-71844CC8971E}" srcOrd="0" destOrd="0" presId="urn:microsoft.com/office/officeart/2005/8/layout/radial2"/>
    <dgm:cxn modelId="{BEB6F812-5A02-4262-8636-F38BC0D70F44}" type="presParOf" srcId="{36907C9A-E69F-4CCE-9336-E9B0F6EB6C74}" destId="{C331A00D-D953-4F90-8154-9A510DFC5B1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7CA0AA-C101-4C03-8C21-24F22F47F6B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8E29AFA-1C1D-43FF-8007-80CDD3EFAECA}">
      <dgm:prSet custT="1"/>
      <dgm:spPr/>
      <dgm:t>
        <a:bodyPr/>
        <a:lstStyle/>
        <a:p>
          <a:pPr rtl="0"/>
          <a:r>
            <a:rPr lang="cs-CZ" sz="2000" dirty="0" smtClean="0"/>
            <a:t>Propojení </a:t>
          </a:r>
          <a:r>
            <a:rPr lang="cs-CZ" sz="2000" dirty="0" err="1" smtClean="0"/>
            <a:t>Hostěnicého</a:t>
          </a:r>
          <a:r>
            <a:rPr lang="cs-CZ" sz="2000" dirty="0" smtClean="0"/>
            <a:t> propadání a </a:t>
          </a:r>
          <a:r>
            <a:rPr lang="cs-CZ" sz="2000" dirty="0" err="1" smtClean="0"/>
            <a:t>Estavely</a:t>
          </a:r>
          <a:r>
            <a:rPr lang="cs-CZ" sz="2000" dirty="0" smtClean="0"/>
            <a:t>.</a:t>
          </a:r>
          <a:endParaRPr lang="cs-CZ" sz="2000" dirty="0"/>
        </a:p>
      </dgm:t>
    </dgm:pt>
    <dgm:pt modelId="{C9150B3F-A0F9-4A4D-A9A4-E7021E5D603A}" type="parTrans" cxnId="{4CB8DC97-A066-4324-80BD-4A3DF38C4F77}">
      <dgm:prSet/>
      <dgm:spPr/>
      <dgm:t>
        <a:bodyPr/>
        <a:lstStyle/>
        <a:p>
          <a:endParaRPr lang="cs-CZ"/>
        </a:p>
      </dgm:t>
    </dgm:pt>
    <dgm:pt modelId="{7C1E3B47-0D7E-4B1D-BA5C-C7B6E7A48118}" type="sibTrans" cxnId="{4CB8DC97-A066-4324-80BD-4A3DF38C4F77}">
      <dgm:prSet/>
      <dgm:spPr/>
      <dgm:t>
        <a:bodyPr/>
        <a:lstStyle/>
        <a:p>
          <a:endParaRPr lang="cs-CZ"/>
        </a:p>
      </dgm:t>
    </dgm:pt>
    <dgm:pt modelId="{3261E6B7-D5AD-4C3E-9070-472D754591A1}">
      <dgm:prSet custT="1"/>
      <dgm:spPr/>
      <dgm:t>
        <a:bodyPr/>
        <a:lstStyle/>
        <a:p>
          <a:pPr rtl="0"/>
          <a:r>
            <a:rPr lang="cs-CZ" sz="2000" dirty="0" smtClean="0"/>
            <a:t>Ochozský potok protéká přes dvě vesnice  –  je nejvíce znečištěn.</a:t>
          </a:r>
          <a:endParaRPr lang="cs-CZ" sz="2000" dirty="0"/>
        </a:p>
      </dgm:t>
    </dgm:pt>
    <dgm:pt modelId="{3983C494-3A13-46A9-A2AC-8A63CEE383CA}" type="parTrans" cxnId="{A81E3B8A-77F1-4437-9B1D-945200424408}">
      <dgm:prSet/>
      <dgm:spPr/>
      <dgm:t>
        <a:bodyPr/>
        <a:lstStyle/>
        <a:p>
          <a:endParaRPr lang="cs-CZ"/>
        </a:p>
      </dgm:t>
    </dgm:pt>
    <dgm:pt modelId="{3272D24E-F4FF-46FC-A56D-D9CC305E98A9}" type="sibTrans" cxnId="{A81E3B8A-77F1-4437-9B1D-945200424408}">
      <dgm:prSet/>
      <dgm:spPr/>
      <dgm:t>
        <a:bodyPr/>
        <a:lstStyle/>
        <a:p>
          <a:endParaRPr lang="cs-CZ"/>
        </a:p>
      </dgm:t>
    </dgm:pt>
    <dgm:pt modelId="{4E8FC321-D744-469F-8327-50AC36C0E243}">
      <dgm:prSet custT="1"/>
      <dgm:spPr/>
      <dgm:t>
        <a:bodyPr/>
        <a:lstStyle/>
        <a:p>
          <a:pPr rtl="0"/>
          <a:r>
            <a:rPr lang="cs-CZ" sz="2000" dirty="0" smtClean="0"/>
            <a:t>Nejčistší je Horní říčka která </a:t>
          </a:r>
          <a:r>
            <a:rPr lang="cs-CZ" sz="2000" dirty="0" err="1" smtClean="0"/>
            <a:t>protéka</a:t>
          </a:r>
          <a:r>
            <a:rPr lang="cs-CZ" sz="2000" dirty="0" smtClean="0"/>
            <a:t> 90 % svého toku lesy.</a:t>
          </a:r>
          <a:endParaRPr lang="cs-CZ" sz="2000" dirty="0"/>
        </a:p>
      </dgm:t>
    </dgm:pt>
    <dgm:pt modelId="{DE9A1259-C152-43AB-9B83-9C500FB27609}" type="parTrans" cxnId="{FEEA07D4-53B3-4460-A296-0FBC8C8CA71E}">
      <dgm:prSet/>
      <dgm:spPr/>
      <dgm:t>
        <a:bodyPr/>
        <a:lstStyle/>
        <a:p>
          <a:endParaRPr lang="cs-CZ"/>
        </a:p>
      </dgm:t>
    </dgm:pt>
    <dgm:pt modelId="{619F0A12-43C1-4E97-960D-3F43D12DE456}" type="sibTrans" cxnId="{FEEA07D4-53B3-4460-A296-0FBC8C8CA71E}">
      <dgm:prSet/>
      <dgm:spPr/>
      <dgm:t>
        <a:bodyPr/>
        <a:lstStyle/>
        <a:p>
          <a:endParaRPr lang="cs-CZ"/>
        </a:p>
      </dgm:t>
    </dgm:pt>
    <dgm:pt modelId="{545C7E83-8DC7-4501-87B5-35A07CA26149}">
      <dgm:prSet custT="1"/>
      <dgm:spPr/>
      <dgm:t>
        <a:bodyPr/>
        <a:lstStyle/>
        <a:p>
          <a:pPr rtl="0"/>
          <a:r>
            <a:rPr lang="cs-CZ" sz="2000" dirty="0" smtClean="0"/>
            <a:t>Po průtoku jeskyní se pH </a:t>
          </a:r>
          <a:r>
            <a:rPr lang="cs-CZ" sz="2000" dirty="0" err="1" smtClean="0"/>
            <a:t>snížílo</a:t>
          </a:r>
          <a:r>
            <a:rPr lang="cs-CZ" sz="2000" dirty="0" smtClean="0"/>
            <a:t> (kyselejší).</a:t>
          </a:r>
          <a:endParaRPr lang="cs-CZ" sz="2000" dirty="0"/>
        </a:p>
      </dgm:t>
    </dgm:pt>
    <dgm:pt modelId="{DB0EAA18-CDBB-4241-9DE5-B694AF1B884B}" type="parTrans" cxnId="{9C2A8C3A-B574-48B3-9608-E2C4EDF2821E}">
      <dgm:prSet/>
      <dgm:spPr/>
      <dgm:t>
        <a:bodyPr/>
        <a:lstStyle/>
        <a:p>
          <a:endParaRPr lang="cs-CZ"/>
        </a:p>
      </dgm:t>
    </dgm:pt>
    <dgm:pt modelId="{AC100AB1-B979-439B-AE06-CF3EB869D050}" type="sibTrans" cxnId="{9C2A8C3A-B574-48B3-9608-E2C4EDF2821E}">
      <dgm:prSet/>
      <dgm:spPr/>
      <dgm:t>
        <a:bodyPr/>
        <a:lstStyle/>
        <a:p>
          <a:endParaRPr lang="cs-CZ"/>
        </a:p>
      </dgm:t>
    </dgm:pt>
    <dgm:pt modelId="{DF5F1E91-088F-48A6-A229-BFFE8D673D0E}">
      <dgm:prSet custT="1"/>
      <dgm:spPr/>
      <dgm:t>
        <a:bodyPr/>
        <a:lstStyle/>
        <a:p>
          <a:pPr rtl="0"/>
          <a:r>
            <a:rPr lang="cs-CZ" sz="2000" dirty="0" smtClean="0"/>
            <a:t>Vývěr č.1 a Vývěr č.2 mají stejné parametry vody.</a:t>
          </a:r>
          <a:endParaRPr lang="cs-CZ" sz="2000" dirty="0"/>
        </a:p>
      </dgm:t>
    </dgm:pt>
    <dgm:pt modelId="{257492A5-EDDE-4278-8F8B-1AC12DC22422}" type="parTrans" cxnId="{648A97AB-C390-499F-A7EF-B6C502FE845B}">
      <dgm:prSet/>
      <dgm:spPr/>
      <dgm:t>
        <a:bodyPr/>
        <a:lstStyle/>
        <a:p>
          <a:endParaRPr lang="cs-CZ"/>
        </a:p>
      </dgm:t>
    </dgm:pt>
    <dgm:pt modelId="{C425D18F-CAE5-4063-8857-398AB9737B5A}" type="sibTrans" cxnId="{648A97AB-C390-499F-A7EF-B6C502FE845B}">
      <dgm:prSet/>
      <dgm:spPr/>
      <dgm:t>
        <a:bodyPr/>
        <a:lstStyle/>
        <a:p>
          <a:endParaRPr lang="cs-CZ"/>
        </a:p>
      </dgm:t>
    </dgm:pt>
    <dgm:pt modelId="{F0E0CD5A-524E-49D1-A496-AC8117A31832}" type="pres">
      <dgm:prSet presAssocID="{5A7CA0AA-C101-4C03-8C21-24F22F47F6B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D694D24-FF48-4175-AC41-749DEE495ADE}" type="pres">
      <dgm:prSet presAssocID="{B8E29AFA-1C1D-43FF-8007-80CDD3EFAECA}" presName="circ1" presStyleLbl="vennNode1" presStyleIdx="0" presStyleCnt="5"/>
      <dgm:spPr/>
    </dgm:pt>
    <dgm:pt modelId="{30D41EAC-1C32-4C91-99C4-EBB70EEA7A78}" type="pres">
      <dgm:prSet presAssocID="{B8E29AFA-1C1D-43FF-8007-80CDD3EFAECA}" presName="circ1Tx" presStyleLbl="revTx" presStyleIdx="0" presStyleCnt="0" custScaleX="207374" custLinFactNeighborX="1939" custLinFactNeighborY="533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80DDE96-8070-4CB4-B201-828F4156F8A9}" type="pres">
      <dgm:prSet presAssocID="{3261E6B7-D5AD-4C3E-9070-472D754591A1}" presName="circ2" presStyleLbl="vennNode1" presStyleIdx="1" presStyleCnt="5"/>
      <dgm:spPr/>
    </dgm:pt>
    <dgm:pt modelId="{95C12C26-DBF3-413E-8BFA-B9D7CD58F1BC}" type="pres">
      <dgm:prSet presAssocID="{3261E6B7-D5AD-4C3E-9070-472D754591A1}" presName="circ2Tx" presStyleLbl="revTx" presStyleIdx="0" presStyleCnt="0" custScaleX="190994" custScaleY="163443" custLinFactNeighborY="218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6AEFD8D-5576-4148-9160-D452ABF2D8A1}" type="pres">
      <dgm:prSet presAssocID="{4E8FC321-D744-469F-8327-50AC36C0E243}" presName="circ3" presStyleLbl="vennNode1" presStyleIdx="2" presStyleCnt="5"/>
      <dgm:spPr/>
    </dgm:pt>
    <dgm:pt modelId="{E96CD6D8-FD60-47E2-BF3D-899FAF57121F}" type="pres">
      <dgm:prSet presAssocID="{4E8FC321-D744-469F-8327-50AC36C0E243}" presName="circ3Tx" presStyleLbl="revTx" presStyleIdx="0" presStyleCnt="0" custScaleX="165430" custLinFactNeighborX="-2621" custLinFactNeighborY="-282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57C76E7-AC40-45F1-9AB3-FF55B0842EB0}" type="pres">
      <dgm:prSet presAssocID="{545C7E83-8DC7-4501-87B5-35A07CA26149}" presName="circ4" presStyleLbl="vennNode1" presStyleIdx="3" presStyleCnt="5"/>
      <dgm:spPr/>
    </dgm:pt>
    <dgm:pt modelId="{59569600-FFEB-4030-BA39-BCA8AB881D11}" type="pres">
      <dgm:prSet presAssocID="{545C7E83-8DC7-4501-87B5-35A07CA26149}" presName="circ4Tx" presStyleLbl="revTx" presStyleIdx="0" presStyleCnt="0" custScaleX="187645" custLinFactNeighborY="-222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305D886-43C7-4B38-89B3-9B0A6A223B1B}" type="pres">
      <dgm:prSet presAssocID="{DF5F1E91-088F-48A6-A229-BFFE8D673D0E}" presName="circ5" presStyleLbl="vennNode1" presStyleIdx="4" presStyleCnt="5"/>
      <dgm:spPr/>
    </dgm:pt>
    <dgm:pt modelId="{952E3A4B-6DE6-4E3D-AE0C-10577DB41810}" type="pres">
      <dgm:prSet presAssocID="{DF5F1E91-088F-48A6-A229-BFFE8D673D0E}" presName="circ5Tx" presStyleLbl="revTx" presStyleIdx="0" presStyleCnt="0" custScaleX="157418" custLinFactNeighborX="3653" custLinFactNeighborY="312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81E3B8A-77F1-4437-9B1D-945200424408}" srcId="{5A7CA0AA-C101-4C03-8C21-24F22F47F6BE}" destId="{3261E6B7-D5AD-4C3E-9070-472D754591A1}" srcOrd="1" destOrd="0" parTransId="{3983C494-3A13-46A9-A2AC-8A63CEE383CA}" sibTransId="{3272D24E-F4FF-46FC-A56D-D9CC305E98A9}"/>
    <dgm:cxn modelId="{FEEA07D4-53B3-4460-A296-0FBC8C8CA71E}" srcId="{5A7CA0AA-C101-4C03-8C21-24F22F47F6BE}" destId="{4E8FC321-D744-469F-8327-50AC36C0E243}" srcOrd="2" destOrd="0" parTransId="{DE9A1259-C152-43AB-9B83-9C500FB27609}" sibTransId="{619F0A12-43C1-4E97-960D-3F43D12DE456}"/>
    <dgm:cxn modelId="{5B1A3B69-A18F-437A-9911-0A9FA8A635B6}" type="presOf" srcId="{4E8FC321-D744-469F-8327-50AC36C0E243}" destId="{E96CD6D8-FD60-47E2-BF3D-899FAF57121F}" srcOrd="0" destOrd="0" presId="urn:microsoft.com/office/officeart/2005/8/layout/venn1"/>
    <dgm:cxn modelId="{648A97AB-C390-499F-A7EF-B6C502FE845B}" srcId="{5A7CA0AA-C101-4C03-8C21-24F22F47F6BE}" destId="{DF5F1E91-088F-48A6-A229-BFFE8D673D0E}" srcOrd="4" destOrd="0" parTransId="{257492A5-EDDE-4278-8F8B-1AC12DC22422}" sibTransId="{C425D18F-CAE5-4063-8857-398AB9737B5A}"/>
    <dgm:cxn modelId="{4CB8DC97-A066-4324-80BD-4A3DF38C4F77}" srcId="{5A7CA0AA-C101-4C03-8C21-24F22F47F6BE}" destId="{B8E29AFA-1C1D-43FF-8007-80CDD3EFAECA}" srcOrd="0" destOrd="0" parTransId="{C9150B3F-A0F9-4A4D-A9A4-E7021E5D603A}" sibTransId="{7C1E3B47-0D7E-4B1D-BA5C-C7B6E7A48118}"/>
    <dgm:cxn modelId="{31C3C81F-E319-4BF3-98E9-9DEA75FC4253}" type="presOf" srcId="{545C7E83-8DC7-4501-87B5-35A07CA26149}" destId="{59569600-FFEB-4030-BA39-BCA8AB881D11}" srcOrd="0" destOrd="0" presId="urn:microsoft.com/office/officeart/2005/8/layout/venn1"/>
    <dgm:cxn modelId="{4BA08AA9-21B6-4F7D-AF48-7904C20C55A9}" type="presOf" srcId="{DF5F1E91-088F-48A6-A229-BFFE8D673D0E}" destId="{952E3A4B-6DE6-4E3D-AE0C-10577DB41810}" srcOrd="0" destOrd="0" presId="urn:microsoft.com/office/officeart/2005/8/layout/venn1"/>
    <dgm:cxn modelId="{765B4101-90BD-4C64-B10A-2DB27174B661}" type="presOf" srcId="{5A7CA0AA-C101-4C03-8C21-24F22F47F6BE}" destId="{F0E0CD5A-524E-49D1-A496-AC8117A31832}" srcOrd="0" destOrd="0" presId="urn:microsoft.com/office/officeart/2005/8/layout/venn1"/>
    <dgm:cxn modelId="{87F31DEF-D353-4843-87C3-54A3E7E36E56}" type="presOf" srcId="{3261E6B7-D5AD-4C3E-9070-472D754591A1}" destId="{95C12C26-DBF3-413E-8BFA-B9D7CD58F1BC}" srcOrd="0" destOrd="0" presId="urn:microsoft.com/office/officeart/2005/8/layout/venn1"/>
    <dgm:cxn modelId="{9C2A8C3A-B574-48B3-9608-E2C4EDF2821E}" srcId="{5A7CA0AA-C101-4C03-8C21-24F22F47F6BE}" destId="{545C7E83-8DC7-4501-87B5-35A07CA26149}" srcOrd="3" destOrd="0" parTransId="{DB0EAA18-CDBB-4241-9DE5-B694AF1B884B}" sibTransId="{AC100AB1-B979-439B-AE06-CF3EB869D050}"/>
    <dgm:cxn modelId="{9652038A-8A1A-45C8-BBA0-E073AEFEDF9C}" type="presOf" srcId="{B8E29AFA-1C1D-43FF-8007-80CDD3EFAECA}" destId="{30D41EAC-1C32-4C91-99C4-EBB70EEA7A78}" srcOrd="0" destOrd="0" presId="urn:microsoft.com/office/officeart/2005/8/layout/venn1"/>
    <dgm:cxn modelId="{19BF32EA-3FDD-44EF-ADEB-47C7DF861FC2}" type="presParOf" srcId="{F0E0CD5A-524E-49D1-A496-AC8117A31832}" destId="{8D694D24-FF48-4175-AC41-749DEE495ADE}" srcOrd="0" destOrd="0" presId="urn:microsoft.com/office/officeart/2005/8/layout/venn1"/>
    <dgm:cxn modelId="{1D92AE81-EB6B-4A12-AAD3-E6A86BDE8249}" type="presParOf" srcId="{F0E0CD5A-524E-49D1-A496-AC8117A31832}" destId="{30D41EAC-1C32-4C91-99C4-EBB70EEA7A78}" srcOrd="1" destOrd="0" presId="urn:microsoft.com/office/officeart/2005/8/layout/venn1"/>
    <dgm:cxn modelId="{38B3E484-5861-4147-9900-99A61FC40095}" type="presParOf" srcId="{F0E0CD5A-524E-49D1-A496-AC8117A31832}" destId="{D80DDE96-8070-4CB4-B201-828F4156F8A9}" srcOrd="2" destOrd="0" presId="urn:microsoft.com/office/officeart/2005/8/layout/venn1"/>
    <dgm:cxn modelId="{F0F365FC-4ACA-457D-ABAC-B00E5764D193}" type="presParOf" srcId="{F0E0CD5A-524E-49D1-A496-AC8117A31832}" destId="{95C12C26-DBF3-413E-8BFA-B9D7CD58F1BC}" srcOrd="3" destOrd="0" presId="urn:microsoft.com/office/officeart/2005/8/layout/venn1"/>
    <dgm:cxn modelId="{656F61C4-866B-4EE3-8E67-1FCB19F9CCDE}" type="presParOf" srcId="{F0E0CD5A-524E-49D1-A496-AC8117A31832}" destId="{A6AEFD8D-5576-4148-9160-D452ABF2D8A1}" srcOrd="4" destOrd="0" presId="urn:microsoft.com/office/officeart/2005/8/layout/venn1"/>
    <dgm:cxn modelId="{419FAFB6-75C1-439A-9813-9EAFFD2E2D95}" type="presParOf" srcId="{F0E0CD5A-524E-49D1-A496-AC8117A31832}" destId="{E96CD6D8-FD60-47E2-BF3D-899FAF57121F}" srcOrd="5" destOrd="0" presId="urn:microsoft.com/office/officeart/2005/8/layout/venn1"/>
    <dgm:cxn modelId="{D81E41CA-88DB-45F7-A394-FC5CAC69413D}" type="presParOf" srcId="{F0E0CD5A-524E-49D1-A496-AC8117A31832}" destId="{857C76E7-AC40-45F1-9AB3-FF55B0842EB0}" srcOrd="6" destOrd="0" presId="urn:microsoft.com/office/officeart/2005/8/layout/venn1"/>
    <dgm:cxn modelId="{7F441923-2E94-4E8F-BA3D-997A20A595C8}" type="presParOf" srcId="{F0E0CD5A-524E-49D1-A496-AC8117A31832}" destId="{59569600-FFEB-4030-BA39-BCA8AB881D11}" srcOrd="7" destOrd="0" presId="urn:microsoft.com/office/officeart/2005/8/layout/venn1"/>
    <dgm:cxn modelId="{DF5AE2E4-1049-4440-9D52-D4D18959A108}" type="presParOf" srcId="{F0E0CD5A-524E-49D1-A496-AC8117A31832}" destId="{7305D886-43C7-4B38-89B3-9B0A6A223B1B}" srcOrd="8" destOrd="0" presId="urn:microsoft.com/office/officeart/2005/8/layout/venn1"/>
    <dgm:cxn modelId="{7FC31A30-DAFF-459F-A364-620835B3A104}" type="presParOf" srcId="{F0E0CD5A-524E-49D1-A496-AC8117A31832}" destId="{952E3A4B-6DE6-4E3D-AE0C-10577DB4181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123EB-FB3D-4A39-BA5D-927DC811330B}">
      <dsp:nvSpPr>
        <dsp:cNvPr id="0" name=""/>
        <dsp:cNvSpPr/>
      </dsp:nvSpPr>
      <dsp:spPr>
        <a:xfrm>
          <a:off x="3100624" y="1124783"/>
          <a:ext cx="3867894" cy="38678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3AE90-262B-44A2-AE0A-4AFB99054963}">
      <dsp:nvSpPr>
        <dsp:cNvPr id="0" name=""/>
        <dsp:cNvSpPr/>
      </dsp:nvSpPr>
      <dsp:spPr>
        <a:xfrm>
          <a:off x="3530283" y="1554442"/>
          <a:ext cx="3008576" cy="3008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6919A-DC98-4FCD-84F9-7E5379E46B7E}">
      <dsp:nvSpPr>
        <dsp:cNvPr id="0" name=""/>
        <dsp:cNvSpPr/>
      </dsp:nvSpPr>
      <dsp:spPr>
        <a:xfrm>
          <a:off x="3959941" y="1984100"/>
          <a:ext cx="2149259" cy="2149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D7255-8F1E-4AC5-975C-E8E2933A4269}">
      <dsp:nvSpPr>
        <dsp:cNvPr id="0" name=""/>
        <dsp:cNvSpPr/>
      </dsp:nvSpPr>
      <dsp:spPr>
        <a:xfrm>
          <a:off x="4389922" y="2414081"/>
          <a:ext cx="1289298" cy="1289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7CCAC-D07D-427A-B369-02C8263FE063}">
      <dsp:nvSpPr>
        <dsp:cNvPr id="0" name=""/>
        <dsp:cNvSpPr/>
      </dsp:nvSpPr>
      <dsp:spPr>
        <a:xfrm>
          <a:off x="4819581" y="2843740"/>
          <a:ext cx="429980" cy="429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93061-1DAD-4731-AB89-5514FE888004}">
      <dsp:nvSpPr>
        <dsp:cNvPr id="0" name=""/>
        <dsp:cNvSpPr/>
      </dsp:nvSpPr>
      <dsp:spPr>
        <a:xfrm>
          <a:off x="7452040" y="164514"/>
          <a:ext cx="2256200" cy="68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Vznik v prvohorách (období Devonu)</a:t>
          </a:r>
          <a:endParaRPr lang="cs-CZ" sz="1600" kern="1200" dirty="0"/>
        </a:p>
      </dsp:txBody>
      <dsp:txXfrm>
        <a:off x="7452040" y="164514"/>
        <a:ext cx="2256200" cy="682812"/>
      </dsp:txXfrm>
    </dsp:sp>
    <dsp:sp modelId="{A416D0B0-409F-4A5B-BC00-07531DF61E73}">
      <dsp:nvSpPr>
        <dsp:cNvPr id="0" name=""/>
        <dsp:cNvSpPr/>
      </dsp:nvSpPr>
      <dsp:spPr>
        <a:xfrm>
          <a:off x="7129680" y="505920"/>
          <a:ext cx="4834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59E7F-FC83-492F-AC73-E809CA1EC816}">
      <dsp:nvSpPr>
        <dsp:cNvPr id="0" name=""/>
        <dsp:cNvSpPr/>
      </dsp:nvSpPr>
      <dsp:spPr>
        <a:xfrm rot="5400000">
          <a:off x="4804109" y="736382"/>
          <a:ext cx="2552810" cy="209188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5ECEC-93F2-419C-A927-BE10AD410FBA}">
      <dsp:nvSpPr>
        <dsp:cNvPr id="0" name=""/>
        <dsp:cNvSpPr/>
      </dsp:nvSpPr>
      <dsp:spPr>
        <a:xfrm>
          <a:off x="7443483" y="886521"/>
          <a:ext cx="2273316" cy="68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Usazováním korálů na pobřeží moří </a:t>
          </a:r>
          <a:endParaRPr lang="cs-CZ" sz="1600" kern="1200" dirty="0"/>
        </a:p>
      </dsp:txBody>
      <dsp:txXfrm>
        <a:off x="7443483" y="886521"/>
        <a:ext cx="2273316" cy="682812"/>
      </dsp:txXfrm>
    </dsp:sp>
    <dsp:sp modelId="{D06056A3-AE99-4753-BE9E-68F101ABBB02}">
      <dsp:nvSpPr>
        <dsp:cNvPr id="0" name=""/>
        <dsp:cNvSpPr/>
      </dsp:nvSpPr>
      <dsp:spPr>
        <a:xfrm>
          <a:off x="7129680" y="1227927"/>
          <a:ext cx="4834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A437E-EA82-4F9A-8BC6-27102D811485}">
      <dsp:nvSpPr>
        <dsp:cNvPr id="0" name=""/>
        <dsp:cNvSpPr/>
      </dsp:nvSpPr>
      <dsp:spPr>
        <a:xfrm rot="5400000">
          <a:off x="5179230" y="1403529"/>
          <a:ext cx="2125536" cy="177278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172B0-CE6B-4D89-956D-B87F47C884C1}">
      <dsp:nvSpPr>
        <dsp:cNvPr id="0" name=""/>
        <dsp:cNvSpPr/>
      </dsp:nvSpPr>
      <dsp:spPr>
        <a:xfrm>
          <a:off x="7511210" y="1608528"/>
          <a:ext cx="2137862" cy="68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Tvořen převážně vápencem a pískovcem</a:t>
          </a:r>
          <a:endParaRPr lang="cs-CZ" sz="1600" kern="1200" dirty="0"/>
        </a:p>
      </dsp:txBody>
      <dsp:txXfrm>
        <a:off x="7511210" y="1608528"/>
        <a:ext cx="2137862" cy="682812"/>
      </dsp:txXfrm>
    </dsp:sp>
    <dsp:sp modelId="{B277BCFB-A135-444F-9028-989778446D50}">
      <dsp:nvSpPr>
        <dsp:cNvPr id="0" name=""/>
        <dsp:cNvSpPr/>
      </dsp:nvSpPr>
      <dsp:spPr>
        <a:xfrm>
          <a:off x="7129680" y="1949934"/>
          <a:ext cx="4834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9A572-90C6-41E4-B84C-FB3FB82AF02F}">
      <dsp:nvSpPr>
        <dsp:cNvPr id="0" name=""/>
        <dsp:cNvSpPr/>
      </dsp:nvSpPr>
      <dsp:spPr>
        <a:xfrm rot="5400000">
          <a:off x="5547067" y="2043408"/>
          <a:ext cx="1676087" cy="148913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8BEA9-39C5-44D9-A01E-86E73A4BB00E}">
      <dsp:nvSpPr>
        <dsp:cNvPr id="0" name=""/>
        <dsp:cNvSpPr/>
      </dsp:nvSpPr>
      <dsp:spPr>
        <a:xfrm>
          <a:off x="7511210" y="2315063"/>
          <a:ext cx="2137862" cy="68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Průtok vody z jiných oblastí - vznik údolí</a:t>
          </a:r>
          <a:endParaRPr lang="cs-CZ" sz="1600" kern="1200" dirty="0"/>
        </a:p>
      </dsp:txBody>
      <dsp:txXfrm>
        <a:off x="7511210" y="2315063"/>
        <a:ext cx="2137862" cy="682812"/>
      </dsp:txXfrm>
    </dsp:sp>
    <dsp:sp modelId="{6C572273-6066-448E-A628-24AA6DB8894A}">
      <dsp:nvSpPr>
        <dsp:cNvPr id="0" name=""/>
        <dsp:cNvSpPr/>
      </dsp:nvSpPr>
      <dsp:spPr>
        <a:xfrm>
          <a:off x="7129680" y="2656469"/>
          <a:ext cx="4834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9F8CF-EF5E-4A65-9507-FF1D1AA98AA9}">
      <dsp:nvSpPr>
        <dsp:cNvPr id="0" name=""/>
        <dsp:cNvSpPr/>
      </dsp:nvSpPr>
      <dsp:spPr>
        <a:xfrm rot="5400000">
          <a:off x="5913228" y="2719000"/>
          <a:ext cx="1278983" cy="115392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CE063-C37A-4E27-890F-3573C4A18DFC}">
      <dsp:nvSpPr>
        <dsp:cNvPr id="0" name=""/>
        <dsp:cNvSpPr/>
      </dsp:nvSpPr>
      <dsp:spPr>
        <a:xfrm>
          <a:off x="7613167" y="3000970"/>
          <a:ext cx="1933947" cy="68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Jeskyně vznikají z puklin vymletých vodou</a:t>
          </a:r>
          <a:endParaRPr lang="cs-CZ" sz="1600" kern="1200" dirty="0"/>
        </a:p>
      </dsp:txBody>
      <dsp:txXfrm>
        <a:off x="7613167" y="3000970"/>
        <a:ext cx="1933947" cy="682812"/>
      </dsp:txXfrm>
    </dsp:sp>
    <dsp:sp modelId="{ADB3D15E-53B4-4930-83CF-E54B8E931161}">
      <dsp:nvSpPr>
        <dsp:cNvPr id="0" name=""/>
        <dsp:cNvSpPr/>
      </dsp:nvSpPr>
      <dsp:spPr>
        <a:xfrm>
          <a:off x="7129680" y="3342376"/>
          <a:ext cx="4834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10B6EB-FC5E-44C8-A160-72A74ABB9B80}">
      <dsp:nvSpPr>
        <dsp:cNvPr id="0" name=""/>
        <dsp:cNvSpPr/>
      </dsp:nvSpPr>
      <dsp:spPr>
        <a:xfrm rot="5400000">
          <a:off x="6259404" y="3374608"/>
          <a:ext cx="902508" cy="83804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9EDC0-9F5A-4D72-A198-C42688C3E49C}">
      <dsp:nvSpPr>
        <dsp:cNvPr id="0" name=""/>
        <dsp:cNvSpPr/>
      </dsp:nvSpPr>
      <dsp:spPr>
        <a:xfrm rot="1757415">
          <a:off x="2584232" y="3110024"/>
          <a:ext cx="925980" cy="65478"/>
        </a:xfrm>
        <a:custGeom>
          <a:avLst/>
          <a:gdLst/>
          <a:ahLst/>
          <a:cxnLst/>
          <a:rect l="0" t="0" r="0" b="0"/>
          <a:pathLst>
            <a:path>
              <a:moveTo>
                <a:pt x="0" y="32739"/>
              </a:moveTo>
              <a:lnTo>
                <a:pt x="925980" y="327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EBE13D-8FC9-4CD6-8524-EACAF0019775}">
      <dsp:nvSpPr>
        <dsp:cNvPr id="0" name=""/>
        <dsp:cNvSpPr/>
      </dsp:nvSpPr>
      <dsp:spPr>
        <a:xfrm rot="19842585">
          <a:off x="2584232" y="1505017"/>
          <a:ext cx="925980" cy="65478"/>
        </a:xfrm>
        <a:custGeom>
          <a:avLst/>
          <a:gdLst/>
          <a:ahLst/>
          <a:cxnLst/>
          <a:rect l="0" t="0" r="0" b="0"/>
          <a:pathLst>
            <a:path>
              <a:moveTo>
                <a:pt x="0" y="32739"/>
              </a:moveTo>
              <a:lnTo>
                <a:pt x="925980" y="327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55E2E-6A06-4ED5-A512-62D4DF834638}">
      <dsp:nvSpPr>
        <dsp:cNvPr id="0" name=""/>
        <dsp:cNvSpPr/>
      </dsp:nvSpPr>
      <dsp:spPr>
        <a:xfrm>
          <a:off x="149726" y="873378"/>
          <a:ext cx="2933763" cy="29337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9BC77E-F0CC-4DA8-9A99-620BCF92D05C}">
      <dsp:nvSpPr>
        <dsp:cNvPr id="0" name=""/>
        <dsp:cNvSpPr/>
      </dsp:nvSpPr>
      <dsp:spPr>
        <a:xfrm>
          <a:off x="3338498" y="527"/>
          <a:ext cx="1760258" cy="17602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Aktivní</a:t>
          </a:r>
          <a:endParaRPr lang="cs-CZ" sz="3000" kern="1200" dirty="0"/>
        </a:p>
      </dsp:txBody>
      <dsp:txXfrm>
        <a:off x="3596282" y="258311"/>
        <a:ext cx="1244690" cy="1244690"/>
      </dsp:txXfrm>
    </dsp:sp>
    <dsp:sp modelId="{91E47084-C01D-4FF1-B6DE-CE9D72986345}">
      <dsp:nvSpPr>
        <dsp:cNvPr id="0" name=""/>
        <dsp:cNvSpPr/>
      </dsp:nvSpPr>
      <dsp:spPr>
        <a:xfrm>
          <a:off x="5274782" y="527"/>
          <a:ext cx="2640387" cy="1760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3800" kern="1200" dirty="0" smtClean="0"/>
            <a:t>Podzemní</a:t>
          </a:r>
          <a:endParaRPr lang="cs-CZ" sz="3800" kern="1200" dirty="0"/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3800" kern="1200" dirty="0" smtClean="0"/>
            <a:t>Většinou neznámé</a:t>
          </a:r>
          <a:endParaRPr lang="cs-CZ" sz="3800" kern="1200" dirty="0"/>
        </a:p>
      </dsp:txBody>
      <dsp:txXfrm>
        <a:off x="5274782" y="527"/>
        <a:ext cx="2640387" cy="1760258"/>
      </dsp:txXfrm>
    </dsp:sp>
    <dsp:sp modelId="{F72013BE-612D-4BEC-8889-71844CC8971E}">
      <dsp:nvSpPr>
        <dsp:cNvPr id="0" name=""/>
        <dsp:cNvSpPr/>
      </dsp:nvSpPr>
      <dsp:spPr>
        <a:xfrm>
          <a:off x="3338498" y="2919734"/>
          <a:ext cx="1760258" cy="17602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Staré</a:t>
          </a:r>
          <a:endParaRPr lang="cs-CZ" sz="3000" kern="1200" dirty="0"/>
        </a:p>
      </dsp:txBody>
      <dsp:txXfrm>
        <a:off x="3596282" y="3177518"/>
        <a:ext cx="1244690" cy="1244690"/>
      </dsp:txXfrm>
    </dsp:sp>
    <dsp:sp modelId="{C331A00D-D953-4F90-8154-9A510DFC5B1F}">
      <dsp:nvSpPr>
        <dsp:cNvPr id="0" name=""/>
        <dsp:cNvSpPr/>
      </dsp:nvSpPr>
      <dsp:spPr>
        <a:xfrm>
          <a:off x="5274782" y="2919734"/>
          <a:ext cx="2640387" cy="1760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3800" kern="1200" dirty="0" smtClean="0"/>
            <a:t>Povrchní</a:t>
          </a:r>
          <a:endParaRPr lang="cs-CZ" sz="3800" kern="1200" dirty="0"/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3800" kern="1200" dirty="0" smtClean="0"/>
            <a:t>Známé</a:t>
          </a:r>
          <a:endParaRPr lang="cs-CZ" sz="3800" kern="1200" dirty="0"/>
        </a:p>
      </dsp:txBody>
      <dsp:txXfrm>
        <a:off x="5274782" y="2919734"/>
        <a:ext cx="2640387" cy="17602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94D24-FF48-4175-AC41-749DEE495ADE}">
      <dsp:nvSpPr>
        <dsp:cNvPr id="0" name=""/>
        <dsp:cNvSpPr/>
      </dsp:nvSpPr>
      <dsp:spPr>
        <a:xfrm>
          <a:off x="3171174" y="1443749"/>
          <a:ext cx="1773025" cy="17730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0D41EAC-1C32-4C91-99C4-EBB70EEA7A78}">
      <dsp:nvSpPr>
        <dsp:cNvPr id="0" name=""/>
        <dsp:cNvSpPr/>
      </dsp:nvSpPr>
      <dsp:spPr>
        <a:xfrm>
          <a:off x="1965025" y="634967"/>
          <a:ext cx="4265081" cy="11904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Propojení </a:t>
          </a:r>
          <a:r>
            <a:rPr lang="cs-CZ" sz="2000" kern="1200" dirty="0" err="1" smtClean="0"/>
            <a:t>Hostěnicého</a:t>
          </a:r>
          <a:r>
            <a:rPr lang="cs-CZ" sz="2000" kern="1200" dirty="0" smtClean="0"/>
            <a:t> propadání a </a:t>
          </a:r>
          <a:r>
            <a:rPr lang="cs-CZ" sz="2000" kern="1200" dirty="0" err="1" smtClean="0"/>
            <a:t>Estavely</a:t>
          </a:r>
          <a:r>
            <a:rPr lang="cs-CZ" sz="2000" kern="1200" dirty="0" smtClean="0"/>
            <a:t>.</a:t>
          </a:r>
          <a:endParaRPr lang="cs-CZ" sz="2000" kern="1200" dirty="0"/>
        </a:p>
      </dsp:txBody>
      <dsp:txXfrm>
        <a:off x="1965025" y="634967"/>
        <a:ext cx="4265081" cy="1190460"/>
      </dsp:txXfrm>
    </dsp:sp>
    <dsp:sp modelId="{D80DDE96-8070-4CB4-B201-828F4156F8A9}">
      <dsp:nvSpPr>
        <dsp:cNvPr id="0" name=""/>
        <dsp:cNvSpPr/>
      </dsp:nvSpPr>
      <dsp:spPr>
        <a:xfrm>
          <a:off x="3845633" y="1933611"/>
          <a:ext cx="1773025" cy="17730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C12C26-DBF3-413E-8BFA-B9D7CD58F1BC}">
      <dsp:nvSpPr>
        <dsp:cNvPr id="0" name=""/>
        <dsp:cNvSpPr/>
      </dsp:nvSpPr>
      <dsp:spPr>
        <a:xfrm>
          <a:off x="4920851" y="1442308"/>
          <a:ext cx="3521827" cy="211131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Ochozský potok protéká přes dvě vesnice  –  je nejvíce znečištěn.</a:t>
          </a:r>
          <a:endParaRPr lang="cs-CZ" sz="2000" kern="1200" dirty="0"/>
        </a:p>
      </dsp:txBody>
      <dsp:txXfrm>
        <a:off x="4920851" y="1442308"/>
        <a:ext cx="3521827" cy="2111317"/>
      </dsp:txXfrm>
    </dsp:sp>
    <dsp:sp modelId="{A6AEFD8D-5576-4148-9160-D452ABF2D8A1}">
      <dsp:nvSpPr>
        <dsp:cNvPr id="0" name=""/>
        <dsp:cNvSpPr/>
      </dsp:nvSpPr>
      <dsp:spPr>
        <a:xfrm>
          <a:off x="3588189" y="2726913"/>
          <a:ext cx="1773025" cy="17730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6CD6D8-FD60-47E2-BF3D-899FAF57121F}">
      <dsp:nvSpPr>
        <dsp:cNvPr id="0" name=""/>
        <dsp:cNvSpPr/>
      </dsp:nvSpPr>
      <dsp:spPr>
        <a:xfrm>
          <a:off x="4824530" y="3409602"/>
          <a:ext cx="3050441" cy="12917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Nejčistší je Horní říčka která </a:t>
          </a:r>
          <a:r>
            <a:rPr lang="cs-CZ" sz="2000" kern="1200" dirty="0" err="1" smtClean="0"/>
            <a:t>protéka</a:t>
          </a:r>
          <a:r>
            <a:rPr lang="cs-CZ" sz="2000" kern="1200" dirty="0" smtClean="0"/>
            <a:t> 90 % svého toku lesy.</a:t>
          </a:r>
          <a:endParaRPr lang="cs-CZ" sz="2000" kern="1200" dirty="0"/>
        </a:p>
      </dsp:txBody>
      <dsp:txXfrm>
        <a:off x="4824530" y="3409602"/>
        <a:ext cx="3050441" cy="1291775"/>
      </dsp:txXfrm>
    </dsp:sp>
    <dsp:sp modelId="{857C76E7-AC40-45F1-9AB3-FF55B0842EB0}">
      <dsp:nvSpPr>
        <dsp:cNvPr id="0" name=""/>
        <dsp:cNvSpPr/>
      </dsp:nvSpPr>
      <dsp:spPr>
        <a:xfrm>
          <a:off x="2754158" y="2726913"/>
          <a:ext cx="1773025" cy="17730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9569600-FFEB-4030-BA39-BCA8AB881D11}">
      <dsp:nvSpPr>
        <dsp:cNvPr id="0" name=""/>
        <dsp:cNvSpPr/>
      </dsp:nvSpPr>
      <dsp:spPr>
        <a:xfrm>
          <a:off x="-12743" y="3485984"/>
          <a:ext cx="3460074" cy="12917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Po průtoku jeskyní se pH </a:t>
          </a:r>
          <a:r>
            <a:rPr lang="cs-CZ" sz="2000" kern="1200" dirty="0" err="1" smtClean="0"/>
            <a:t>snížílo</a:t>
          </a:r>
          <a:r>
            <a:rPr lang="cs-CZ" sz="2000" kern="1200" dirty="0" smtClean="0"/>
            <a:t> (kyselejší).</a:t>
          </a:r>
          <a:endParaRPr lang="cs-CZ" sz="2000" kern="1200" dirty="0"/>
        </a:p>
      </dsp:txBody>
      <dsp:txXfrm>
        <a:off x="-12743" y="3485984"/>
        <a:ext cx="3460074" cy="1291775"/>
      </dsp:txXfrm>
    </dsp:sp>
    <dsp:sp modelId="{7305D886-43C7-4B38-89B3-9B0A6A223B1B}">
      <dsp:nvSpPr>
        <dsp:cNvPr id="0" name=""/>
        <dsp:cNvSpPr/>
      </dsp:nvSpPr>
      <dsp:spPr>
        <a:xfrm>
          <a:off x="2496715" y="1933611"/>
          <a:ext cx="1773025" cy="17730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2E3A4B-6DE6-4E3D-AE0C-10577DB41810}">
      <dsp:nvSpPr>
        <dsp:cNvPr id="0" name=""/>
        <dsp:cNvSpPr/>
      </dsp:nvSpPr>
      <dsp:spPr>
        <a:xfrm>
          <a:off x="49616" y="1973815"/>
          <a:ext cx="2902704" cy="12917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Vývěr č.1 a Vývěr č.2 mají stejné parametry vody.</a:t>
          </a:r>
          <a:endParaRPr lang="cs-CZ" sz="2000" kern="1200" dirty="0"/>
        </a:p>
      </dsp:txBody>
      <dsp:txXfrm>
        <a:off x="49616" y="1973815"/>
        <a:ext cx="2902704" cy="1291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C898E-DB2D-4B67-B189-059EAF3F04BC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4484E-B02F-4C94-A9F6-8DEBC734B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28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4484E-B02F-4C94-A9F6-8DEBC734B03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36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A13038D-49B1-4371-A579-E86F176A74A9}" type="datetimeFigureOut">
              <a:rPr lang="cs-CZ" smtClean="0"/>
              <a:t>26.9.2014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FC0B706-94A5-4734-A306-5628C76CA97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33365" y="4832667"/>
            <a:ext cx="3309803" cy="1260629"/>
          </a:xfrm>
        </p:spPr>
        <p:txBody>
          <a:bodyPr>
            <a:normAutofit/>
          </a:bodyPr>
          <a:lstStyle/>
          <a:p>
            <a:pPr algn="ctr"/>
            <a:r>
              <a:rPr lang="cs-CZ" sz="6000" dirty="0" smtClean="0">
                <a:solidFill>
                  <a:schemeClr val="accent1"/>
                </a:solidFill>
              </a:rPr>
              <a:t>Pondělí</a:t>
            </a:r>
            <a:endParaRPr lang="cs-CZ" sz="6000" dirty="0">
              <a:solidFill>
                <a:schemeClr val="accent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56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9776"/>
            <a:ext cx="8604448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Okolní příroda Kaprálova mlýna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484784"/>
            <a:ext cx="1024113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33365" y="4832667"/>
            <a:ext cx="3309803" cy="1260629"/>
          </a:xfrm>
        </p:spPr>
        <p:txBody>
          <a:bodyPr>
            <a:normAutofit/>
          </a:bodyPr>
          <a:lstStyle/>
          <a:p>
            <a:pPr algn="ctr"/>
            <a:r>
              <a:rPr lang="cs-CZ" sz="6000" dirty="0" smtClean="0">
                <a:solidFill>
                  <a:schemeClr val="accent1"/>
                </a:solidFill>
              </a:rPr>
              <a:t>Středa</a:t>
            </a:r>
            <a:endParaRPr lang="cs-CZ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jsme dělali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841652"/>
          </a:xfrm>
        </p:spPr>
        <p:txBody>
          <a:bodyPr>
            <a:normAutofit/>
          </a:bodyPr>
          <a:lstStyle/>
          <a:p>
            <a:r>
              <a:rPr lang="cs-CZ" sz="2200" dirty="0"/>
              <a:t>Rozdělili jsme se do dvou skupin</a:t>
            </a:r>
          </a:p>
          <a:p>
            <a:r>
              <a:rPr lang="cs-CZ" sz="2200" dirty="0" smtClean="0"/>
              <a:t>Jedna </a:t>
            </a:r>
            <a:r>
              <a:rPr lang="cs-CZ" sz="2200" dirty="0"/>
              <a:t>skupina měřila určité hodnoty </a:t>
            </a:r>
            <a:r>
              <a:rPr lang="cs-CZ" sz="2200" dirty="0" smtClean="0"/>
              <a:t>říček</a:t>
            </a:r>
            <a:r>
              <a:rPr lang="cs-CZ" sz="2200" dirty="0"/>
              <a:t> </a:t>
            </a:r>
            <a:r>
              <a:rPr lang="cs-CZ" sz="2200" dirty="0" smtClean="0"/>
              <a:t>a studánek, druhá zkoumala vodní živočichy </a:t>
            </a:r>
            <a:r>
              <a:rPr lang="cs-CZ" sz="2200" dirty="0"/>
              <a:t>v oblasti údolí Říčky</a:t>
            </a:r>
          </a:p>
          <a:p>
            <a:r>
              <a:rPr lang="cs-CZ" sz="2200" dirty="0" smtClean="0"/>
              <a:t>Říčka </a:t>
            </a:r>
            <a:r>
              <a:rPr lang="cs-CZ" sz="2200" dirty="0"/>
              <a:t>se zařezává do vápencového </a:t>
            </a:r>
            <a:r>
              <a:rPr lang="cs-CZ" sz="2200" dirty="0" smtClean="0"/>
              <a:t>podloží, kde </a:t>
            </a:r>
            <a:r>
              <a:rPr lang="cs-CZ" sz="2200" dirty="0"/>
              <a:t>vtéká do jeskynních prostor, a vyvěrá na </a:t>
            </a:r>
            <a:r>
              <a:rPr lang="cs-CZ" sz="2200" dirty="0" smtClean="0"/>
              <a:t>povrch </a:t>
            </a:r>
            <a:r>
              <a:rPr lang="cs-CZ" sz="2200" dirty="0"/>
              <a:t>už se změněnými </a:t>
            </a:r>
            <a:r>
              <a:rPr lang="cs-CZ" sz="2200" dirty="0" smtClean="0"/>
              <a:t>vlastnostmi, jako </a:t>
            </a:r>
            <a:r>
              <a:rPr lang="cs-CZ" sz="2200" dirty="0"/>
              <a:t>např. pH</a:t>
            </a:r>
            <a:r>
              <a:rPr lang="cs-CZ" sz="2200" dirty="0" smtClean="0"/>
              <a:t>, TDS, koncentrace </a:t>
            </a:r>
            <a:r>
              <a:rPr lang="cs-CZ" sz="2200" dirty="0"/>
              <a:t>PO</a:t>
            </a:r>
            <a:r>
              <a:rPr lang="cs-CZ" sz="2200" b="1" dirty="0"/>
              <a:t>₄ </a:t>
            </a:r>
            <a:r>
              <a:rPr lang="cs-CZ" sz="2200" dirty="0" smtClean="0"/>
              <a:t>atd. Tyto hodnoty </a:t>
            </a:r>
            <a:r>
              <a:rPr lang="cs-CZ" sz="2200" dirty="0"/>
              <a:t>jsme měřili my</a:t>
            </a:r>
            <a:r>
              <a:rPr lang="cs-CZ" sz="2200" dirty="0" smtClean="0"/>
              <a:t>.</a:t>
            </a:r>
            <a:endParaRPr lang="cs-CZ" sz="2200" dirty="0"/>
          </a:p>
        </p:txBody>
      </p:sp>
      <p:pic>
        <p:nvPicPr>
          <p:cNvPr id="4" name="Content Placeholder 3" descr="kond, tep, p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>
          <a:xfrm>
            <a:off x="5292080" y="5229200"/>
            <a:ext cx="916529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9090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a jak?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Nejprve </a:t>
            </a:r>
            <a:r>
              <a:rPr lang="cs-CZ" sz="2200" dirty="0" smtClean="0"/>
              <a:t>najdeme </a:t>
            </a:r>
            <a:r>
              <a:rPr lang="cs-CZ" sz="2200" dirty="0"/>
              <a:t>místo kde budeme </a:t>
            </a:r>
            <a:r>
              <a:rPr lang="cs-CZ" sz="2200" dirty="0" smtClean="0"/>
              <a:t>měřit</a:t>
            </a:r>
          </a:p>
          <a:p>
            <a:pPr marL="342900" lvl="1"/>
            <a:r>
              <a:rPr lang="cs-CZ" dirty="0"/>
              <a:t>Pak odebereme vzorek do nádoby a určíme u něj hodnoty pH</a:t>
            </a:r>
            <a:r>
              <a:rPr lang="cs-CZ" dirty="0" smtClean="0"/>
              <a:t>, TDS, vodivost, teplotu a </a:t>
            </a:r>
            <a:r>
              <a:rPr lang="cs-CZ" dirty="0"/>
              <a:t>fosfáty ve </a:t>
            </a:r>
            <a:r>
              <a:rPr lang="cs-CZ" dirty="0" smtClean="0"/>
              <a:t>vodě</a:t>
            </a:r>
          </a:p>
          <a:p>
            <a:pPr marL="342900" lvl="1"/>
            <a:r>
              <a:rPr lang="cs-CZ" dirty="0" smtClean="0"/>
              <a:t>Následně </a:t>
            </a:r>
            <a:r>
              <a:rPr lang="cs-CZ" dirty="0"/>
              <a:t>vše </a:t>
            </a:r>
            <a:r>
              <a:rPr lang="cs-CZ" dirty="0" smtClean="0"/>
              <a:t>zapíšeme a </a:t>
            </a:r>
            <a:r>
              <a:rPr lang="cs-CZ" dirty="0"/>
              <a:t>pokračujeme k dalšímu místu</a:t>
            </a:r>
            <a:r>
              <a:rPr lang="cs-CZ" dirty="0" smtClean="0"/>
              <a:t>.</a:t>
            </a:r>
          </a:p>
          <a:p>
            <a:pPr marL="342900" lvl="1"/>
            <a:r>
              <a:rPr lang="cs-CZ" dirty="0" smtClean="0"/>
              <a:t>Nakonec </a:t>
            </a:r>
            <a:r>
              <a:rPr lang="cs-CZ" dirty="0"/>
              <a:t>všechny hodnoty porovnáme a vyvodíme z nich </a:t>
            </a:r>
            <a:r>
              <a:rPr lang="cs-CZ" dirty="0" smtClean="0"/>
              <a:t>závěry, </a:t>
            </a:r>
            <a:r>
              <a:rPr lang="cs-CZ" dirty="0"/>
              <a:t>např. že body D a F spolu souvisí kvůli stejnému obsahu PO</a:t>
            </a:r>
            <a:r>
              <a:rPr lang="cs-CZ" dirty="0" smtClean="0"/>
              <a:t>₄</a:t>
            </a:r>
            <a:endParaRPr lang="cs-CZ" dirty="0"/>
          </a:p>
        </p:txBody>
      </p:sp>
      <p:graphicFrame>
        <p:nvGraphicFramePr>
          <p:cNvPr id="5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081908"/>
              </p:ext>
            </p:extLst>
          </p:nvPr>
        </p:nvGraphicFramePr>
        <p:xfrm>
          <a:off x="238829" y="1219044"/>
          <a:ext cx="8666342" cy="4419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803"/>
                <a:gridCol w="1540494"/>
                <a:gridCol w="1093485"/>
                <a:gridCol w="1218261"/>
                <a:gridCol w="1218261"/>
                <a:gridCol w="1218261"/>
                <a:gridCol w="1356777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Lokalita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vodivost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TDS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Teplota</a:t>
                      </a:r>
                      <a:r>
                        <a:rPr lang="cs-CZ" baseline="0" dirty="0" smtClean="0"/>
                        <a:t> vody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PO₄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Kaprálova studánka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388,5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0,2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B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Vývěr 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246,5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11,1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0,25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Vývěr</a:t>
                      </a:r>
                      <a:r>
                        <a:rPr lang="cs-CZ" baseline="0" dirty="0" smtClean="0"/>
                        <a:t> 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7,38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215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0,3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Hostěnické</a:t>
                      </a:r>
                      <a:r>
                        <a:rPr lang="cs-CZ" dirty="0" smtClean="0"/>
                        <a:t> propadání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7,7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234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14,5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0,75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Ochozský potok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8,39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351,5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13,3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0,6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Estavela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7,27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227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14,4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0,75</a:t>
                      </a:r>
                      <a:endParaRPr lang="cs-CZ" dirty="0"/>
                    </a:p>
                  </a:txBody>
                  <a:tcPr/>
                </a:tc>
              </a:tr>
              <a:tr h="747072">
                <a:tc>
                  <a:txBody>
                    <a:bodyPr/>
                    <a:lstStyle/>
                    <a:p>
                      <a:r>
                        <a:rPr lang="cs-CZ" dirty="0" smtClean="0"/>
                        <a:t>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Hádecký ponor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7,66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155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13,9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0,25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739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Hodnoty a přístroje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342900"/>
            <a:r>
              <a:rPr lang="cs-CZ" sz="2200" b="1" dirty="0" smtClean="0"/>
              <a:t>pH</a:t>
            </a:r>
            <a:r>
              <a:rPr lang="cs-CZ" sz="2200" dirty="0"/>
              <a:t>: kyselost/zásaditost </a:t>
            </a:r>
            <a:r>
              <a:rPr lang="cs-CZ" sz="2200" dirty="0" smtClean="0"/>
              <a:t>vody</a:t>
            </a:r>
          </a:p>
          <a:p>
            <a:pPr marL="0" indent="0">
              <a:buSzPct val="90000"/>
              <a:buNone/>
            </a:pPr>
            <a:r>
              <a:rPr lang="cs-CZ" sz="2200" dirty="0" smtClean="0"/>
              <a:t>          -pH metr     </a:t>
            </a:r>
            <a:endParaRPr lang="cs-CZ" sz="2200" dirty="0"/>
          </a:p>
          <a:p>
            <a:pPr indent="-342900"/>
            <a:r>
              <a:rPr lang="cs-CZ" sz="2200" b="1" dirty="0"/>
              <a:t>V</a:t>
            </a:r>
            <a:r>
              <a:rPr lang="cs-CZ" sz="2200" b="1" dirty="0" smtClean="0"/>
              <a:t>odivost vody</a:t>
            </a:r>
          </a:p>
          <a:p>
            <a:pPr marL="0" indent="0">
              <a:buNone/>
            </a:pPr>
            <a:r>
              <a:rPr lang="cs-CZ" sz="2200" b="1" dirty="0" smtClean="0"/>
              <a:t>          </a:t>
            </a:r>
            <a:r>
              <a:rPr lang="cs-CZ" sz="2200" dirty="0" smtClean="0"/>
              <a:t>-měřič vodivosti</a:t>
            </a:r>
            <a:endParaRPr lang="cs-CZ" sz="2200" b="1" dirty="0"/>
          </a:p>
          <a:p>
            <a:pPr indent="-342900"/>
            <a:r>
              <a:rPr lang="cs-CZ" sz="2200" b="1" dirty="0" smtClean="0"/>
              <a:t>TDS</a:t>
            </a:r>
            <a:r>
              <a:rPr lang="cs-CZ" sz="2200" b="1" dirty="0"/>
              <a:t>: </a:t>
            </a:r>
            <a:r>
              <a:rPr lang="cs-CZ" sz="2200" dirty="0"/>
              <a:t>celkové množství rozpustných </a:t>
            </a:r>
            <a:r>
              <a:rPr lang="cs-CZ" sz="2200" dirty="0" smtClean="0"/>
              <a:t>látek</a:t>
            </a:r>
          </a:p>
          <a:p>
            <a:pPr marL="0" indent="0">
              <a:buNone/>
            </a:pPr>
            <a:r>
              <a:rPr lang="cs-CZ" sz="2200" dirty="0" smtClean="0"/>
              <a:t>          -TDS metr           </a:t>
            </a:r>
            <a:endParaRPr lang="cs-CZ" sz="2200" dirty="0"/>
          </a:p>
          <a:p>
            <a:pPr indent="-342900"/>
            <a:r>
              <a:rPr lang="cs-CZ" sz="2200" b="1" dirty="0"/>
              <a:t>T</a:t>
            </a:r>
            <a:r>
              <a:rPr lang="cs-CZ" sz="2200" b="1" dirty="0" smtClean="0"/>
              <a:t>eplota vody </a:t>
            </a:r>
            <a:r>
              <a:rPr lang="cs-CZ" sz="2200" dirty="0" smtClean="0"/>
              <a:t>(teploměr)</a:t>
            </a:r>
            <a:endParaRPr lang="cs-CZ" sz="2200" b="1" dirty="0"/>
          </a:p>
          <a:p>
            <a:pPr indent="-342900"/>
            <a:r>
              <a:rPr lang="cs-CZ" sz="2200" b="1" dirty="0" smtClean="0"/>
              <a:t>PO</a:t>
            </a:r>
            <a:r>
              <a:rPr lang="cs-CZ" sz="2200" b="1" dirty="0"/>
              <a:t>₄</a:t>
            </a:r>
            <a:r>
              <a:rPr lang="cs-CZ" sz="2200" dirty="0" smtClean="0"/>
              <a:t>: fosfáty </a:t>
            </a:r>
            <a:r>
              <a:rPr lang="cs-CZ" sz="2200" dirty="0"/>
              <a:t>ve </a:t>
            </a:r>
            <a:r>
              <a:rPr lang="cs-CZ" sz="2200" dirty="0" smtClean="0"/>
              <a:t>vodě</a:t>
            </a:r>
          </a:p>
          <a:p>
            <a:pPr marL="0" indent="0">
              <a:buNone/>
            </a:pPr>
            <a:r>
              <a:rPr lang="cs-CZ" sz="2200" dirty="0"/>
              <a:t> </a:t>
            </a:r>
            <a:r>
              <a:rPr lang="cs-CZ" sz="2200" dirty="0" smtClean="0"/>
              <a:t>         -chemické náčiní   </a:t>
            </a:r>
            <a:endParaRPr lang="cs-CZ" sz="2200" dirty="0"/>
          </a:p>
          <a:p>
            <a:endParaRPr lang="cs-CZ" dirty="0"/>
          </a:p>
        </p:txBody>
      </p:sp>
      <p:pic>
        <p:nvPicPr>
          <p:cNvPr id="1026" name="Picture 2" descr="http://www.e-pristroje.cz/pictures/meter/p0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93" b="96831" l="9624" r="89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2382"/>
            <a:ext cx="5544616" cy="739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etradicnielektronika.cz/98-225-thickbox/digitalni-tds-met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17"/>
            <a:ext cx="7101408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eramax.cz/fotocache/bigorig/271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4" b="97059" l="9548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41834"/>
            <a:ext cx="3960440" cy="744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detskezbozi.com/inshop/catalogue/products/pictures/Bebe_Jou_teplomer_do_vody_Pompon_tyrkysova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8000" r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558824"/>
            <a:ext cx="7416824" cy="741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27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Zajímavosti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93692"/>
              </p:ext>
            </p:extLst>
          </p:nvPr>
        </p:nvGraphicFramePr>
        <p:xfrm>
          <a:off x="395536" y="1603572"/>
          <a:ext cx="8424936" cy="50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0993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694D24-FF48-4175-AC41-749DEE495A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8D694D24-FF48-4175-AC41-749DEE495A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41EAC-1C32-4C91-99C4-EBB70EEA7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30D41EAC-1C32-4C91-99C4-EBB70EEA7A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0DDE96-8070-4CB4-B201-828F4156F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80DDE96-8070-4CB4-B201-828F4156F8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C12C26-DBF3-413E-8BFA-B9D7CD58F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95C12C26-DBF3-413E-8BFA-B9D7CD58F1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AEFD8D-5576-4148-9160-D452ABF2D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6AEFD8D-5576-4148-9160-D452ABF2D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6CD6D8-FD60-47E2-BF3D-899FAF5712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E96CD6D8-FD60-47E2-BF3D-899FAF5712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7C76E7-AC40-45F1-9AB3-FF55B0842E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857C76E7-AC40-45F1-9AB3-FF55B0842E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569600-FFEB-4030-BA39-BCA8AB881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59569600-FFEB-4030-BA39-BCA8AB881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05D886-43C7-4B38-89B3-9B0A6A223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7305D886-43C7-4B38-89B3-9B0A6A223B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2E3A4B-6DE6-4E3D-AE0C-10577DB41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952E3A4B-6DE6-4E3D-AE0C-10577DB41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33365" y="4832667"/>
            <a:ext cx="3309803" cy="1260629"/>
          </a:xfrm>
        </p:spPr>
        <p:txBody>
          <a:bodyPr>
            <a:normAutofit/>
          </a:bodyPr>
          <a:lstStyle/>
          <a:p>
            <a:pPr algn="ctr"/>
            <a:r>
              <a:rPr lang="cs-CZ" sz="6000" dirty="0" smtClean="0">
                <a:solidFill>
                  <a:schemeClr val="accent1"/>
                </a:solidFill>
              </a:rPr>
              <a:t>Čtvrtek</a:t>
            </a:r>
            <a:endParaRPr lang="cs-CZ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8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24744" cy="1143000"/>
          </a:xfrm>
        </p:spPr>
        <p:txBody>
          <a:bodyPr/>
          <a:lstStyle/>
          <a:p>
            <a:r>
              <a:rPr lang="cs-CZ" dirty="0" smtClean="0"/>
              <a:t>Co jsme dělali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 čtvrtek jsme zpracovávali data a naměřené hodnoty a vytvářeli „kostru“ našich prezentací</a:t>
            </a:r>
          </a:p>
          <a:p>
            <a:r>
              <a:rPr lang="cs-CZ" dirty="0" smtClean="0"/>
              <a:t>Vše jsme prováděli v zázemí Kaprálova mlýna, kde jsme ostatně měli základnu po celý týden kromě pondělka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5949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9628" y="1412776"/>
            <a:ext cx="7024744" cy="1143000"/>
          </a:xfrm>
        </p:spPr>
        <p:txBody>
          <a:bodyPr/>
          <a:lstStyle/>
          <a:p>
            <a:r>
              <a:rPr lang="cs-CZ" dirty="0" smtClean="0"/>
              <a:t>Kaprálův mlýn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3376407"/>
            <a:ext cx="6777317" cy="3508977"/>
          </a:xfrm>
        </p:spPr>
        <p:txBody>
          <a:bodyPr/>
          <a:lstStyle/>
          <a:p>
            <a:r>
              <a:rPr lang="cs-CZ" sz="2200" dirty="0"/>
              <a:t>Kaprálův mlýn </a:t>
            </a:r>
            <a:r>
              <a:rPr lang="cs-CZ" sz="2200" dirty="0" smtClean="0"/>
              <a:t>je </a:t>
            </a:r>
            <a:r>
              <a:rPr lang="cs-CZ" sz="2200" dirty="0"/>
              <a:t>střediskem ekologické </a:t>
            </a:r>
            <a:r>
              <a:rPr lang="cs-CZ" sz="2200" dirty="0" smtClean="0"/>
              <a:t>výchovy připravující </a:t>
            </a:r>
            <a:r>
              <a:rPr lang="cs-CZ" sz="2200" dirty="0"/>
              <a:t>výchovné programy pro </a:t>
            </a:r>
            <a:r>
              <a:rPr lang="cs-CZ" sz="2200" dirty="0" smtClean="0"/>
              <a:t>školy</a:t>
            </a:r>
          </a:p>
          <a:p>
            <a:r>
              <a:rPr lang="cs-CZ" sz="2200" dirty="0"/>
              <a:t>D</a:t>
            </a:r>
            <a:r>
              <a:rPr lang="cs-CZ" sz="2200" dirty="0" smtClean="0"/>
              <a:t>ále </a:t>
            </a:r>
            <a:r>
              <a:rPr lang="cs-CZ" sz="2200" dirty="0"/>
              <a:t>skautskou základnou (nedávno se stal jednou ze světových základen SCENES) </a:t>
            </a:r>
            <a:endParaRPr lang="cs-CZ" sz="2200" dirty="0" smtClean="0"/>
          </a:p>
          <a:p>
            <a:r>
              <a:rPr lang="cs-CZ" sz="2200" dirty="0" smtClean="0"/>
              <a:t>A v </a:t>
            </a:r>
            <a:r>
              <a:rPr lang="cs-CZ" sz="2200" dirty="0"/>
              <a:t>neposlední řadě modelovým domem, určeným ke sledování účinnosti ekotechnologií ve skutečném provozu.</a:t>
            </a:r>
          </a:p>
          <a:p>
            <a:pPr marL="68580" indent="0">
              <a:buNone/>
            </a:pPr>
            <a:r>
              <a:rPr lang="cs-CZ" sz="2200" dirty="0"/>
              <a:t> </a:t>
            </a:r>
          </a:p>
          <a:p>
            <a:endParaRPr lang="cs-CZ" dirty="0"/>
          </a:p>
        </p:txBody>
      </p:sp>
      <p:pic>
        <p:nvPicPr>
          <p:cNvPr id="1026" name="Picture 2" descr="http://www.picas.cz/images/photogallery/6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367240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362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Učitelé a průvodci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913660"/>
          </a:xfrm>
        </p:spPr>
        <p:txBody>
          <a:bodyPr>
            <a:normAutofit/>
          </a:bodyPr>
          <a:lstStyle/>
          <a:p>
            <a:r>
              <a:rPr lang="cs-CZ" sz="2200" b="1" dirty="0" smtClean="0"/>
              <a:t>Michal Medek </a:t>
            </a:r>
            <a:r>
              <a:rPr lang="cs-CZ" sz="2200" dirty="0" smtClean="0"/>
              <a:t>(Kaprálův mlýn) -po většinu týdne byl naším průvodcem</a:t>
            </a:r>
          </a:p>
          <a:p>
            <a:r>
              <a:rPr lang="cs-CZ" sz="2200" dirty="0" smtClean="0"/>
              <a:t>Pí. Prof. </a:t>
            </a:r>
            <a:r>
              <a:rPr lang="cs-CZ" sz="2200" b="1" dirty="0" smtClean="0"/>
              <a:t>Jindřiška Horáková </a:t>
            </a:r>
            <a:r>
              <a:rPr lang="cs-CZ" sz="2200" dirty="0" smtClean="0"/>
              <a:t>-pondělí a středa</a:t>
            </a:r>
          </a:p>
          <a:p>
            <a:r>
              <a:rPr lang="cs-CZ" sz="2200" dirty="0" smtClean="0"/>
              <a:t>Pí. Prof. </a:t>
            </a:r>
            <a:r>
              <a:rPr lang="cs-CZ" sz="2200" b="1" dirty="0" smtClean="0"/>
              <a:t>Věra </a:t>
            </a:r>
            <a:r>
              <a:rPr lang="cs-CZ" sz="2200" b="1" dirty="0" err="1" smtClean="0"/>
              <a:t>Helceletová</a:t>
            </a:r>
            <a:r>
              <a:rPr lang="cs-CZ" sz="2200" dirty="0" smtClean="0"/>
              <a:t> -úterý</a:t>
            </a:r>
          </a:p>
          <a:p>
            <a:r>
              <a:rPr lang="cs-CZ" sz="2200" dirty="0" smtClean="0"/>
              <a:t>Pí. Prof. </a:t>
            </a:r>
            <a:r>
              <a:rPr lang="cs-CZ" sz="2200" b="1" dirty="0" smtClean="0"/>
              <a:t>Jitka Tarabová </a:t>
            </a:r>
            <a:r>
              <a:rPr lang="cs-CZ" sz="2200" dirty="0" smtClean="0"/>
              <a:t>–čtvrtek</a:t>
            </a:r>
          </a:p>
          <a:p>
            <a:pPr marL="68580" indent="0" algn="ctr">
              <a:buNone/>
            </a:pPr>
            <a:endParaRPr lang="cs-CZ" sz="2200" dirty="0" smtClean="0"/>
          </a:p>
          <a:p>
            <a:pPr marL="68580" indent="0" algn="ctr">
              <a:buNone/>
            </a:pPr>
            <a:r>
              <a:rPr lang="cs-CZ" sz="2200" dirty="0" smtClean="0"/>
              <a:t>Všem výše uvedeným děkujeme za pěkně strávený projektový týden                                                                                        </a:t>
            </a:r>
          </a:p>
          <a:p>
            <a:pPr marL="68580" indent="0" algn="ctr">
              <a:buNone/>
            </a:pPr>
            <a:r>
              <a:rPr lang="cs-CZ" sz="2200" dirty="0" smtClean="0"/>
              <a:t>                                  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5852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jsme dělali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Z</a:t>
            </a:r>
            <a:r>
              <a:rPr lang="cs-CZ" dirty="0" smtClean="0"/>
              <a:t>astávka </a:t>
            </a:r>
            <a:r>
              <a:rPr lang="cs-CZ" dirty="0" err="1" smtClean="0"/>
              <a:t>Klajdovka</a:t>
            </a:r>
            <a:r>
              <a:rPr lang="cs-CZ" dirty="0" smtClean="0"/>
              <a:t> (seznámení s Krasem na Hádech)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</a:t>
            </a:r>
            <a:r>
              <a:rPr lang="cs-CZ" dirty="0" smtClean="0"/>
              <a:t>astávka Josefovské údolí (jeskyně)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</a:t>
            </a:r>
            <a:r>
              <a:rPr lang="cs-CZ" dirty="0" smtClean="0"/>
              <a:t>astávka Rudická plošina (lom a geody)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</a:t>
            </a:r>
            <a:r>
              <a:rPr lang="cs-CZ" dirty="0" smtClean="0"/>
              <a:t>astávka Suchý žleb a </a:t>
            </a:r>
            <a:r>
              <a:rPr lang="cs-CZ" dirty="0" err="1" smtClean="0"/>
              <a:t>Harbešská</a:t>
            </a:r>
            <a:r>
              <a:rPr lang="cs-CZ" dirty="0" smtClean="0"/>
              <a:t> plošina (závrty)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</a:t>
            </a:r>
            <a:r>
              <a:rPr lang="cs-CZ" dirty="0" smtClean="0"/>
              <a:t>astávka Rudické propadání (ponor Jedovnického potoku)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04" y="0"/>
            <a:ext cx="9180512" cy="68853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27384"/>
            <a:ext cx="5143500" cy="70294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38" y="-27384"/>
            <a:ext cx="9423121" cy="698477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81390"/>
            <a:ext cx="5143500" cy="7083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82" y="-23237"/>
            <a:ext cx="9577065" cy="718279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162399"/>
            <a:ext cx="5143500" cy="73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74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Moravský kras je plný zajímavých věcí a bylo příjemné je poznat</a:t>
            </a:r>
          </a:p>
          <a:p>
            <a:r>
              <a:rPr lang="cs-CZ" sz="2200" dirty="0" smtClean="0"/>
              <a:t>Je plný </a:t>
            </a:r>
            <a:r>
              <a:rPr lang="cs-CZ" sz="2200" dirty="0" smtClean="0"/>
              <a:t>jeskyní</a:t>
            </a:r>
            <a:r>
              <a:rPr lang="cs-CZ" sz="2200" dirty="0" smtClean="0"/>
              <a:t>, říček a závrtů </a:t>
            </a:r>
          </a:p>
          <a:p>
            <a:r>
              <a:rPr lang="cs-CZ" sz="2200" dirty="0" smtClean="0"/>
              <a:t>A hlavně, je zde pořád co zkoumat</a:t>
            </a:r>
          </a:p>
          <a:p>
            <a:pPr marL="68580" indent="0">
              <a:buNone/>
            </a:pPr>
            <a:endParaRPr lang="cs-CZ" dirty="0" smtClean="0"/>
          </a:p>
          <a:p>
            <a:pPr marL="68580" indent="0" algn="ctr">
              <a:buNone/>
            </a:pPr>
            <a:r>
              <a:rPr lang="cs-CZ" sz="4400" b="1" dirty="0" smtClean="0"/>
              <a:t>Děkujeme za pozornost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5094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8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33365" y="4832667"/>
            <a:ext cx="3309803" cy="1260629"/>
          </a:xfrm>
        </p:spPr>
        <p:txBody>
          <a:bodyPr>
            <a:normAutofit/>
          </a:bodyPr>
          <a:lstStyle/>
          <a:p>
            <a:pPr algn="ctr"/>
            <a:r>
              <a:rPr lang="cs-CZ" sz="6000" dirty="0" smtClean="0">
                <a:solidFill>
                  <a:schemeClr val="accent1"/>
                </a:solidFill>
              </a:rPr>
              <a:t>KONEC</a:t>
            </a:r>
            <a:endParaRPr lang="cs-CZ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5608" y="1027664"/>
            <a:ext cx="7024744" cy="1143000"/>
          </a:xfrm>
        </p:spPr>
        <p:txBody>
          <a:bodyPr/>
          <a:lstStyle/>
          <a:p>
            <a:r>
              <a:rPr lang="cs-CZ" dirty="0" smtClean="0"/>
              <a:t>O Moravském Krasu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968209"/>
              </p:ext>
            </p:extLst>
          </p:nvPr>
        </p:nvGraphicFramePr>
        <p:xfrm>
          <a:off x="-1116632" y="1412776"/>
          <a:ext cx="12817424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5018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07CCAC-D07D-427A-B369-02C8263FE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>
                                            <p:graphicEl>
                                              <a:dgm id="{FB07CCAC-D07D-427A-B369-02C8263FE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>
                                            <p:graphicEl>
                                              <a:dgm id="{FB07CCAC-D07D-427A-B369-02C8263FE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>
                                            <p:graphicEl>
                                              <a:dgm id="{FB07CCAC-D07D-427A-B369-02C8263FE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>
                                            <p:graphicEl>
                                              <a:dgm id="{FB07CCAC-D07D-427A-B369-02C8263FE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759E7F-FC83-492F-AC73-E809CA1EC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">
                                            <p:graphicEl>
                                              <a:dgm id="{2B759E7F-FC83-492F-AC73-E809CA1EC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>
                                            <p:graphicEl>
                                              <a:dgm id="{2B759E7F-FC83-492F-AC73-E809CA1EC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>
                                            <p:graphicEl>
                                              <a:dgm id="{2B759E7F-FC83-492F-AC73-E809CA1EC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4">
                                            <p:graphicEl>
                                              <a:dgm id="{2B759E7F-FC83-492F-AC73-E809CA1EC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16D0B0-409F-4A5B-BC00-07531DF61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4">
                                            <p:graphicEl>
                                              <a:dgm id="{A416D0B0-409F-4A5B-BC00-07531DF61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4">
                                            <p:graphicEl>
                                              <a:dgm id="{A416D0B0-409F-4A5B-BC00-07531DF61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4">
                                            <p:graphicEl>
                                              <a:dgm id="{A416D0B0-409F-4A5B-BC00-07531DF61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4">
                                            <p:graphicEl>
                                              <a:dgm id="{A416D0B0-409F-4A5B-BC00-07531DF61E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593061-1DAD-4731-AB89-5514FE888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4">
                                            <p:graphicEl>
                                              <a:dgm id="{0B593061-1DAD-4731-AB89-5514FE888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4">
                                            <p:graphicEl>
                                              <a:dgm id="{0B593061-1DAD-4731-AB89-5514FE888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4">
                                            <p:graphicEl>
                                              <a:dgm id="{0B593061-1DAD-4731-AB89-5514FE888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4">
                                            <p:graphicEl>
                                              <a:dgm id="{0B593061-1DAD-4731-AB89-5514FE888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056A3-AE99-4753-BE9E-68F101ABB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4">
                                            <p:graphicEl>
                                              <a:dgm id="{D06056A3-AE99-4753-BE9E-68F101ABB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4">
                                            <p:graphicEl>
                                              <a:dgm id="{D06056A3-AE99-4753-BE9E-68F101ABB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4">
                                            <p:graphicEl>
                                              <a:dgm id="{D06056A3-AE99-4753-BE9E-68F101ABB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4">
                                            <p:graphicEl>
                                              <a:dgm id="{D06056A3-AE99-4753-BE9E-68F101ABBB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FD7255-8F1E-4AC5-975C-E8E2933A4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4">
                                            <p:graphicEl>
                                              <a:dgm id="{39FD7255-8F1E-4AC5-975C-E8E2933A4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4">
                                            <p:graphicEl>
                                              <a:dgm id="{39FD7255-8F1E-4AC5-975C-E8E2933A4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4">
                                            <p:graphicEl>
                                              <a:dgm id="{39FD7255-8F1E-4AC5-975C-E8E2933A4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4">
                                            <p:graphicEl>
                                              <a:dgm id="{39FD7255-8F1E-4AC5-975C-E8E2933A42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AA437E-EA82-4F9A-8BC6-27102D811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4">
                                            <p:graphicEl>
                                              <a:dgm id="{3BAA437E-EA82-4F9A-8BC6-27102D811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4">
                                            <p:graphicEl>
                                              <a:dgm id="{3BAA437E-EA82-4F9A-8BC6-27102D811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4">
                                            <p:graphicEl>
                                              <a:dgm id="{3BAA437E-EA82-4F9A-8BC6-27102D811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4">
                                            <p:graphicEl>
                                              <a:dgm id="{3BAA437E-EA82-4F9A-8BC6-27102D8114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75ECEC-93F2-419C-A927-BE10AD410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4">
                                            <p:graphicEl>
                                              <a:dgm id="{2975ECEC-93F2-419C-A927-BE10AD410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4">
                                            <p:graphicEl>
                                              <a:dgm id="{2975ECEC-93F2-419C-A927-BE10AD410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4">
                                            <p:graphicEl>
                                              <a:dgm id="{2975ECEC-93F2-419C-A927-BE10AD410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4">
                                            <p:graphicEl>
                                              <a:dgm id="{2975ECEC-93F2-419C-A927-BE10AD410F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77BCFB-A135-444F-9028-989778446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750" fill="hold"/>
                                        <p:tgtEl>
                                          <p:spTgt spid="4">
                                            <p:graphicEl>
                                              <a:dgm id="{B277BCFB-A135-444F-9028-989778446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50" fill="hold"/>
                                        <p:tgtEl>
                                          <p:spTgt spid="4">
                                            <p:graphicEl>
                                              <a:dgm id="{B277BCFB-A135-444F-9028-989778446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4">
                                            <p:graphicEl>
                                              <a:dgm id="{B277BCFB-A135-444F-9028-989778446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4">
                                            <p:graphicEl>
                                              <a:dgm id="{B277BCFB-A135-444F-9028-989778446D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B9A572-90C6-41E4-B84C-FB3FB82AF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750" fill="hold"/>
                                        <p:tgtEl>
                                          <p:spTgt spid="4">
                                            <p:graphicEl>
                                              <a:dgm id="{81B9A572-90C6-41E4-B84C-FB3FB82AF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50" fill="hold"/>
                                        <p:tgtEl>
                                          <p:spTgt spid="4">
                                            <p:graphicEl>
                                              <a:dgm id="{81B9A572-90C6-41E4-B84C-FB3FB82AF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4">
                                            <p:graphicEl>
                                              <a:dgm id="{81B9A572-90C6-41E4-B84C-FB3FB82AF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4">
                                            <p:graphicEl>
                                              <a:dgm id="{81B9A572-90C6-41E4-B84C-FB3FB82AF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E6919A-DC98-4FCD-84F9-7E5379E46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750" fill="hold"/>
                                        <p:tgtEl>
                                          <p:spTgt spid="4">
                                            <p:graphicEl>
                                              <a:dgm id="{65E6919A-DC98-4FCD-84F9-7E5379E46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50" fill="hold"/>
                                        <p:tgtEl>
                                          <p:spTgt spid="4">
                                            <p:graphicEl>
                                              <a:dgm id="{65E6919A-DC98-4FCD-84F9-7E5379E46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4">
                                            <p:graphicEl>
                                              <a:dgm id="{65E6919A-DC98-4FCD-84F9-7E5379E46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750"/>
                                        <p:tgtEl>
                                          <p:spTgt spid="4">
                                            <p:graphicEl>
                                              <a:dgm id="{65E6919A-DC98-4FCD-84F9-7E5379E46B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F172B0-CE6B-4D89-956D-B87F47C88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750" fill="hold"/>
                                        <p:tgtEl>
                                          <p:spTgt spid="4">
                                            <p:graphicEl>
                                              <a:dgm id="{58F172B0-CE6B-4D89-956D-B87F47C88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50" fill="hold"/>
                                        <p:tgtEl>
                                          <p:spTgt spid="4">
                                            <p:graphicEl>
                                              <a:dgm id="{58F172B0-CE6B-4D89-956D-B87F47C88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4">
                                            <p:graphicEl>
                                              <a:dgm id="{58F172B0-CE6B-4D89-956D-B87F47C88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750"/>
                                        <p:tgtEl>
                                          <p:spTgt spid="4">
                                            <p:graphicEl>
                                              <a:dgm id="{58F172B0-CE6B-4D89-956D-B87F47C88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572273-6066-448E-A628-24AA6DB889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750" fill="hold"/>
                                        <p:tgtEl>
                                          <p:spTgt spid="4">
                                            <p:graphicEl>
                                              <a:dgm id="{6C572273-6066-448E-A628-24AA6DB889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50" fill="hold"/>
                                        <p:tgtEl>
                                          <p:spTgt spid="4">
                                            <p:graphicEl>
                                              <a:dgm id="{6C572273-6066-448E-A628-24AA6DB889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750" fill="hold"/>
                                        <p:tgtEl>
                                          <p:spTgt spid="4">
                                            <p:graphicEl>
                                              <a:dgm id="{6C572273-6066-448E-A628-24AA6DB889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750"/>
                                        <p:tgtEl>
                                          <p:spTgt spid="4">
                                            <p:graphicEl>
                                              <a:dgm id="{6C572273-6066-448E-A628-24AA6DB889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63AE90-262B-44A2-AE0A-4AFB99054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750" fill="hold"/>
                                        <p:tgtEl>
                                          <p:spTgt spid="4">
                                            <p:graphicEl>
                                              <a:dgm id="{D863AE90-262B-44A2-AE0A-4AFB99054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50" fill="hold"/>
                                        <p:tgtEl>
                                          <p:spTgt spid="4">
                                            <p:graphicEl>
                                              <a:dgm id="{D863AE90-262B-44A2-AE0A-4AFB99054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50" fill="hold"/>
                                        <p:tgtEl>
                                          <p:spTgt spid="4">
                                            <p:graphicEl>
                                              <a:dgm id="{D863AE90-262B-44A2-AE0A-4AFB99054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750"/>
                                        <p:tgtEl>
                                          <p:spTgt spid="4">
                                            <p:graphicEl>
                                              <a:dgm id="{D863AE90-262B-44A2-AE0A-4AFB990549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C9F8CF-EF5E-4A65-9507-FF1D1AA98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750" fill="hold"/>
                                        <p:tgtEl>
                                          <p:spTgt spid="4">
                                            <p:graphicEl>
                                              <a:dgm id="{6DC9F8CF-EF5E-4A65-9507-FF1D1AA98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750" fill="hold"/>
                                        <p:tgtEl>
                                          <p:spTgt spid="4">
                                            <p:graphicEl>
                                              <a:dgm id="{6DC9F8CF-EF5E-4A65-9507-FF1D1AA98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750" fill="hold"/>
                                        <p:tgtEl>
                                          <p:spTgt spid="4">
                                            <p:graphicEl>
                                              <a:dgm id="{6DC9F8CF-EF5E-4A65-9507-FF1D1AA98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750"/>
                                        <p:tgtEl>
                                          <p:spTgt spid="4">
                                            <p:graphicEl>
                                              <a:dgm id="{6DC9F8CF-EF5E-4A65-9507-FF1D1AA98A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78BEA9-39C5-44D9-A01E-86E73A4BB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750" fill="hold"/>
                                        <p:tgtEl>
                                          <p:spTgt spid="4">
                                            <p:graphicEl>
                                              <a:dgm id="{5F78BEA9-39C5-44D9-A01E-86E73A4BB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750" fill="hold"/>
                                        <p:tgtEl>
                                          <p:spTgt spid="4">
                                            <p:graphicEl>
                                              <a:dgm id="{5F78BEA9-39C5-44D9-A01E-86E73A4BB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50" fill="hold"/>
                                        <p:tgtEl>
                                          <p:spTgt spid="4">
                                            <p:graphicEl>
                                              <a:dgm id="{5F78BEA9-39C5-44D9-A01E-86E73A4BB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750"/>
                                        <p:tgtEl>
                                          <p:spTgt spid="4">
                                            <p:graphicEl>
                                              <a:dgm id="{5F78BEA9-39C5-44D9-A01E-86E73A4BB0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10B6EB-FC5E-44C8-A160-72A74ABB9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4">
                                            <p:graphicEl>
                                              <a:dgm id="{1010B6EB-FC5E-44C8-A160-72A74ABB9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4">
                                            <p:graphicEl>
                                              <a:dgm id="{1010B6EB-FC5E-44C8-A160-72A74ABB9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50" fill="hold"/>
                                        <p:tgtEl>
                                          <p:spTgt spid="4">
                                            <p:graphicEl>
                                              <a:dgm id="{1010B6EB-FC5E-44C8-A160-72A74ABB9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750"/>
                                        <p:tgtEl>
                                          <p:spTgt spid="4">
                                            <p:graphicEl>
                                              <a:dgm id="{1010B6EB-FC5E-44C8-A160-72A74ABB9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B123EB-FB3D-4A39-BA5D-927DC8113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750" fill="hold"/>
                                        <p:tgtEl>
                                          <p:spTgt spid="4">
                                            <p:graphicEl>
                                              <a:dgm id="{F4B123EB-FB3D-4A39-BA5D-927DC8113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50" fill="hold"/>
                                        <p:tgtEl>
                                          <p:spTgt spid="4">
                                            <p:graphicEl>
                                              <a:dgm id="{F4B123EB-FB3D-4A39-BA5D-927DC8113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50" fill="hold"/>
                                        <p:tgtEl>
                                          <p:spTgt spid="4">
                                            <p:graphicEl>
                                              <a:dgm id="{F4B123EB-FB3D-4A39-BA5D-927DC8113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750"/>
                                        <p:tgtEl>
                                          <p:spTgt spid="4">
                                            <p:graphicEl>
                                              <a:dgm id="{F4B123EB-FB3D-4A39-BA5D-927DC81133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3D15E-53B4-4930-83CF-E54B8E931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750" fill="hold"/>
                                        <p:tgtEl>
                                          <p:spTgt spid="4">
                                            <p:graphicEl>
                                              <a:dgm id="{ADB3D15E-53B4-4930-83CF-E54B8E931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750" fill="hold"/>
                                        <p:tgtEl>
                                          <p:spTgt spid="4">
                                            <p:graphicEl>
                                              <a:dgm id="{ADB3D15E-53B4-4930-83CF-E54B8E931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750" fill="hold"/>
                                        <p:tgtEl>
                                          <p:spTgt spid="4">
                                            <p:graphicEl>
                                              <a:dgm id="{ADB3D15E-53B4-4930-83CF-E54B8E931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750"/>
                                        <p:tgtEl>
                                          <p:spTgt spid="4">
                                            <p:graphicEl>
                                              <a:dgm id="{ADB3D15E-53B4-4930-83CF-E54B8E9311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0CE063-C37A-4E27-890F-3573C4A18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750" fill="hold"/>
                                        <p:tgtEl>
                                          <p:spTgt spid="4">
                                            <p:graphicEl>
                                              <a:dgm id="{CC0CE063-C37A-4E27-890F-3573C4A18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750" fill="hold"/>
                                        <p:tgtEl>
                                          <p:spTgt spid="4">
                                            <p:graphicEl>
                                              <a:dgm id="{CC0CE063-C37A-4E27-890F-3573C4A18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50" fill="hold"/>
                                        <p:tgtEl>
                                          <p:spTgt spid="4">
                                            <p:graphicEl>
                                              <a:dgm id="{CC0CE063-C37A-4E27-890F-3573C4A18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750"/>
                                        <p:tgtEl>
                                          <p:spTgt spid="4">
                                            <p:graphicEl>
                                              <a:dgm id="{CC0CE063-C37A-4E27-890F-3573C4A18D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Poloha Krasu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605019"/>
            <a:ext cx="6777037" cy="294653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7760" r="26729" b="18039"/>
          <a:stretch/>
        </p:blipFill>
        <p:spPr>
          <a:xfrm>
            <a:off x="5860957" y="-1365213"/>
            <a:ext cx="794759" cy="1235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249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8999 L 0.00469 0.53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31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077 0.92621 L -0.41875 0.79991 C -0.38855 0.77284 -0.34358 0.73861 -0.29185 0.70275 C -0.23577 0.66505 -0.18976 0.63474 -0.1566 0.61855 L 0.00626 0.53574 " pathEditMode="relative" rAng="-1651330" ptsTypes="FffFF">
                                      <p:cBhvr>
                                        <p:cTn id="10" dur="6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8" y="-20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všechno je v Krasu?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Závrty, propady</a:t>
            </a:r>
          </a:p>
          <a:p>
            <a:r>
              <a:rPr lang="cs-CZ" dirty="0" smtClean="0"/>
              <a:t>Ponory, vývěry</a:t>
            </a:r>
          </a:p>
          <a:p>
            <a:r>
              <a:rPr lang="cs-CZ" dirty="0" smtClean="0"/>
              <a:t>Jeskyně (B</a:t>
            </a:r>
            <a:r>
              <a:rPr lang="cs-CZ" dirty="0"/>
              <a:t>ý</a:t>
            </a:r>
            <a:r>
              <a:rPr lang="cs-CZ" dirty="0" smtClean="0"/>
              <a:t>čí skála, Macocha, Pekárna)</a:t>
            </a:r>
          </a:p>
          <a:p>
            <a:r>
              <a:rPr lang="cs-CZ" dirty="0" smtClean="0"/>
              <a:t>Rudické písky (lomy)</a:t>
            </a:r>
          </a:p>
          <a:p>
            <a:r>
              <a:rPr lang="cs-CZ" dirty="0" smtClean="0"/>
              <a:t>Hutě (zpracovávání železné rudy)</a:t>
            </a:r>
          </a:p>
          <a:p>
            <a:r>
              <a:rPr lang="cs-CZ" dirty="0" smtClean="0"/>
              <a:t>Říčky</a:t>
            </a:r>
          </a:p>
          <a:p>
            <a:r>
              <a:rPr lang="cs-CZ" dirty="0" smtClean="0"/>
              <a:t>Unikátní flóra a fauna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074" name="Picture 2" descr="http://www.cyklo-jizni-morava.cz/file/5002/B%C3%BD%C4%8D%C3%AD%20sk%C3%A1la%20jeskyn%C4%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77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33365" y="4832667"/>
            <a:ext cx="3309803" cy="1260629"/>
          </a:xfrm>
        </p:spPr>
        <p:txBody>
          <a:bodyPr>
            <a:normAutofit/>
          </a:bodyPr>
          <a:lstStyle/>
          <a:p>
            <a:pPr algn="ctr"/>
            <a:r>
              <a:rPr lang="cs-CZ" sz="6000" dirty="0" smtClean="0">
                <a:solidFill>
                  <a:schemeClr val="accent1"/>
                </a:solidFill>
              </a:rPr>
              <a:t>Úterý</a:t>
            </a:r>
            <a:endParaRPr lang="cs-CZ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jsme dělali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úterý jsme se rozdělili na čtyři skupiny, každá s jedním dospělým jako dozor</a:t>
            </a:r>
          </a:p>
          <a:p>
            <a:r>
              <a:rPr lang="cs-CZ" dirty="0" smtClean="0"/>
              <a:t>Podle </a:t>
            </a:r>
            <a:r>
              <a:rPr lang="cs-CZ" dirty="0" err="1" smtClean="0"/>
              <a:t>tabletů</a:t>
            </a:r>
            <a:r>
              <a:rPr lang="cs-CZ" dirty="0" smtClean="0"/>
              <a:t> jsme šli trasu, na které byly různé úkoly týkající se okolní přírody</a:t>
            </a:r>
          </a:p>
          <a:p>
            <a:r>
              <a:rPr lang="cs-CZ" dirty="0" smtClean="0"/>
              <a:t>Některé z tras vedly poblíž studánek a vývěrů, jiné zas končily v jeskyních</a:t>
            </a:r>
          </a:p>
          <a:p>
            <a:r>
              <a:rPr lang="cs-CZ" dirty="0" smtClean="0"/>
              <a:t>Na konci dne jsme prezentovali ostatním naše poznatky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575"/>
            <a:ext cx="9144000" cy="475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0023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Něco o údolí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2323652"/>
            <a:ext cx="7200916" cy="4129684"/>
          </a:xfrm>
        </p:spPr>
        <p:txBody>
          <a:bodyPr>
            <a:normAutofit/>
          </a:bodyPr>
          <a:lstStyle/>
          <a:p>
            <a:r>
              <a:rPr lang="cs-CZ" dirty="0"/>
              <a:t>1,5 km dlouhý pruh </a:t>
            </a:r>
            <a:r>
              <a:rPr lang="cs-CZ" dirty="0" smtClean="0"/>
              <a:t>vápence-hluboká místa (snadno vymletá v měkkém vápenci) </a:t>
            </a:r>
          </a:p>
          <a:p>
            <a:r>
              <a:rPr lang="cs-CZ" dirty="0"/>
              <a:t>Č</a:t>
            </a:r>
            <a:r>
              <a:rPr lang="cs-CZ" dirty="0" smtClean="0"/>
              <a:t>ervený pískovec-široká místa (tvrdší)</a:t>
            </a:r>
            <a:endParaRPr lang="cs-CZ" dirty="0"/>
          </a:p>
          <a:p>
            <a:r>
              <a:rPr lang="cs-CZ" b="1" dirty="0"/>
              <a:t>3 vodní přítoky</a:t>
            </a:r>
            <a:r>
              <a:rPr lang="cs-CZ" dirty="0"/>
              <a:t>: </a:t>
            </a:r>
            <a:endParaRPr lang="cs-CZ" dirty="0" smtClean="0"/>
          </a:p>
          <a:p>
            <a:pPr marL="525780" indent="-457200">
              <a:buFont typeface="+mj-lt"/>
              <a:buAutoNum type="arabicPeriod"/>
            </a:pPr>
            <a:r>
              <a:rPr lang="cs-CZ" dirty="0" smtClean="0"/>
              <a:t>Ochozský potok</a:t>
            </a:r>
          </a:p>
          <a:p>
            <a:pPr marL="525780" indent="-457200">
              <a:buFont typeface="+mj-lt"/>
              <a:buAutoNum type="arabicPeriod"/>
            </a:pPr>
            <a:r>
              <a:rPr lang="cs-CZ" dirty="0" err="1" smtClean="0"/>
              <a:t>Hostěnický</a:t>
            </a:r>
            <a:r>
              <a:rPr lang="cs-CZ" dirty="0" smtClean="0"/>
              <a:t> potok</a:t>
            </a:r>
          </a:p>
          <a:p>
            <a:pPr marL="525780" indent="-457200">
              <a:buFont typeface="+mj-lt"/>
              <a:buAutoNum type="arabicPeriod"/>
            </a:pPr>
            <a:r>
              <a:rPr lang="cs-CZ" dirty="0" smtClean="0"/>
              <a:t>Hádecká říčka (jen v </a:t>
            </a:r>
            <a:r>
              <a:rPr lang="cs-CZ" dirty="0"/>
              <a:t>povodňovém </a:t>
            </a:r>
            <a:r>
              <a:rPr lang="cs-CZ" dirty="0" smtClean="0"/>
              <a:t>stavu)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616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Jeskyně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491970"/>
              </p:ext>
            </p:extLst>
          </p:nvPr>
        </p:nvGraphicFramePr>
        <p:xfrm>
          <a:off x="467544" y="1772816"/>
          <a:ext cx="806489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08356"/>
            <a:ext cx="3451995" cy="258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96752"/>
            <a:ext cx="3591622" cy="269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1039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455E2E-6A06-4ED5-A512-62D4DF834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>
                                            <p:graphicEl>
                                              <a:dgm id="{BE455E2E-6A06-4ED5-A512-62D4DF8346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EBE13D-8FC9-4CD6-8524-EACAF00197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>
                                            <p:graphicEl>
                                              <a:dgm id="{02EBE13D-8FC9-4CD6-8524-EACAF00197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9BC77E-F0CC-4DA8-9A99-620BCF92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">
                                            <p:graphicEl>
                                              <a:dgm id="{D59BC77E-F0CC-4DA8-9A99-620BCF92D0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79EDC0-9F5A-4D72-A198-C42688C3E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">
                                            <p:graphicEl>
                                              <a:dgm id="{6179EDC0-9F5A-4D72-A198-C42688C3E4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2013BE-612D-4BEC-8889-71844CC89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4">
                                            <p:graphicEl>
                                              <a:dgm id="{F72013BE-612D-4BEC-8889-71844CC897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E47084-C01D-4FF1-B6DE-CE9D72986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4">
                                            <p:graphicEl>
                                              <a:dgm id="{91E47084-C01D-4FF1-B6DE-CE9D729863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31A00D-D953-4F90-8154-9A510DFC5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">
                                            <p:graphicEl>
                                              <a:dgm id="{C331A00D-D953-4F90-8154-9A510DFC5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394</TotalTime>
  <Words>671</Words>
  <Application>Microsoft Office PowerPoint</Application>
  <PresentationFormat>Předvádění na obrazovce (4:3)</PresentationFormat>
  <Paragraphs>150</Paragraphs>
  <Slides>21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Austin</vt:lpstr>
      <vt:lpstr>Prezentace aplikace PowerPoint</vt:lpstr>
      <vt:lpstr>Co jsme dělali</vt:lpstr>
      <vt:lpstr>O Moravském Krasu</vt:lpstr>
      <vt:lpstr>Poloha Krasu</vt:lpstr>
      <vt:lpstr>Co všechno je v Krasu?</vt:lpstr>
      <vt:lpstr>Prezentace aplikace PowerPoint</vt:lpstr>
      <vt:lpstr>Co jsme dělali</vt:lpstr>
      <vt:lpstr>Něco o údolí</vt:lpstr>
      <vt:lpstr>Jeskyně</vt:lpstr>
      <vt:lpstr>Okolní příroda Kaprálova mlýna</vt:lpstr>
      <vt:lpstr>Prezentace aplikace PowerPoint</vt:lpstr>
      <vt:lpstr>Co jsme dělali</vt:lpstr>
      <vt:lpstr>Co a jak?</vt:lpstr>
      <vt:lpstr>Hodnoty a přístroje</vt:lpstr>
      <vt:lpstr>Zajímavosti</vt:lpstr>
      <vt:lpstr>Prezentace aplikace PowerPoint</vt:lpstr>
      <vt:lpstr>Co jsme dělali</vt:lpstr>
      <vt:lpstr>Kaprálův mlýn</vt:lpstr>
      <vt:lpstr>Učitelé a průvodci</vt:lpstr>
      <vt:lpstr>Závěr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Projektový týden kvart  bio+zem</dc:title>
  <dc:creator>Guest</dc:creator>
  <cp:lastModifiedBy>Zdenek Papousek</cp:lastModifiedBy>
  <cp:revision>49</cp:revision>
  <dcterms:created xsi:type="dcterms:W3CDTF">2014-09-18T08:41:51Z</dcterms:created>
  <dcterms:modified xsi:type="dcterms:W3CDTF">2014-09-26T06:45:59Z</dcterms:modified>
</cp:coreProperties>
</file>