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1CD-6A10-44C7-9AAE-D4BE16E51635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A992-682B-4BA5-8B20-C92E575DC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1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1CD-6A10-44C7-9AAE-D4BE16E51635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A992-682B-4BA5-8B20-C92E575DC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23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1CD-6A10-44C7-9AAE-D4BE16E51635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A992-682B-4BA5-8B20-C92E575DC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15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1CD-6A10-44C7-9AAE-D4BE16E51635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A992-682B-4BA5-8B20-C92E575DC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0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1CD-6A10-44C7-9AAE-D4BE16E51635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A992-682B-4BA5-8B20-C92E575DC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80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1CD-6A10-44C7-9AAE-D4BE16E51635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A992-682B-4BA5-8B20-C92E575DC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38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1CD-6A10-44C7-9AAE-D4BE16E51635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A992-682B-4BA5-8B20-C92E575DC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70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1CD-6A10-44C7-9AAE-D4BE16E51635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A992-682B-4BA5-8B20-C92E575DC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74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1CD-6A10-44C7-9AAE-D4BE16E51635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A992-682B-4BA5-8B20-C92E575DC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2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1CD-6A10-44C7-9AAE-D4BE16E51635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A992-682B-4BA5-8B20-C92E575DC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14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51CD-6A10-44C7-9AAE-D4BE16E51635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A992-682B-4BA5-8B20-C92E575DC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9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51CD-6A10-44C7-9AAE-D4BE16E51635}" type="datetimeFigureOut">
              <a:rPr lang="cs-CZ" smtClean="0"/>
              <a:t>9.9.2018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4A992-682B-4BA5-8B20-C92E575DC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61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/>
          <a:lstStyle/>
          <a:p>
            <a:r>
              <a:rPr lang="cs-CZ" dirty="0" smtClean="0"/>
              <a:t>Kurz CLIL</a:t>
            </a:r>
            <a:br>
              <a:rPr lang="cs-CZ" dirty="0" smtClean="0"/>
            </a:br>
            <a:r>
              <a:rPr lang="cs-CZ" dirty="0" smtClean="0"/>
              <a:t>ETI St. </a:t>
            </a:r>
            <a:r>
              <a:rPr lang="cs-CZ" dirty="0" err="1" smtClean="0"/>
              <a:t>Julian´s</a:t>
            </a:r>
            <a:r>
              <a:rPr lang="cs-CZ" dirty="0" smtClean="0"/>
              <a:t>, Malta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400800" cy="12241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Jiří Vondra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9.–20. července 2018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" y="0"/>
            <a:ext cx="5917774" cy="33291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42" y="3335450"/>
            <a:ext cx="6272858" cy="35288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3" r="19777"/>
          <a:stretch/>
        </p:blipFill>
        <p:spPr>
          <a:xfrm>
            <a:off x="4122" y="3329120"/>
            <a:ext cx="3925010" cy="35311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1"/>
          <a:stretch/>
        </p:blipFill>
        <p:spPr>
          <a:xfrm>
            <a:off x="5237018" y="0"/>
            <a:ext cx="3916854" cy="33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36704" cy="356639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13" y="3566395"/>
            <a:ext cx="5851087" cy="329160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7866"/>
          <a:stretch/>
        </p:blipFill>
        <p:spPr>
          <a:xfrm>
            <a:off x="0" y="3566395"/>
            <a:ext cx="3768437" cy="32943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00" y="-16664"/>
            <a:ext cx="2794300" cy="35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t="6903" r="22756" b="11501"/>
          <a:stretch/>
        </p:blipFill>
        <p:spPr>
          <a:xfrm>
            <a:off x="0" y="0"/>
            <a:ext cx="4811090" cy="314096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36579"/>
            <a:ext cx="6660232" cy="37462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9504" r="12098" b="5026"/>
          <a:stretch/>
        </p:blipFill>
        <p:spPr>
          <a:xfrm>
            <a:off x="4716017" y="-7741"/>
            <a:ext cx="4427984" cy="31713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r="17678"/>
          <a:stretch/>
        </p:blipFill>
        <p:spPr>
          <a:xfrm>
            <a:off x="1" y="3140968"/>
            <a:ext cx="2573278" cy="37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4896545" cy="2276893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t="3381" r="1314" b="2982"/>
          <a:stretch/>
        </p:blipFill>
        <p:spPr>
          <a:xfrm>
            <a:off x="2194328" y="3212976"/>
            <a:ext cx="6118400" cy="29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týden – CLIL technology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CLIL = </a:t>
            </a:r>
            <a:r>
              <a:rPr lang="cs-CZ" dirty="0" err="1" smtClean="0"/>
              <a:t>Content</a:t>
            </a:r>
            <a:r>
              <a:rPr lang="cs-CZ" dirty="0" smtClean="0"/>
              <a:t> And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Integrated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endParaRPr lang="cs-CZ" dirty="0" smtClean="0"/>
          </a:p>
          <a:p>
            <a:r>
              <a:rPr lang="cs-CZ" dirty="0" smtClean="0"/>
              <a:t>Využívání online podpůrných programů na internetu</a:t>
            </a:r>
          </a:p>
          <a:p>
            <a:r>
              <a:rPr lang="cs-CZ" dirty="0" smtClean="0"/>
              <a:t>Příklad – online prezentační program </a:t>
            </a:r>
            <a:r>
              <a:rPr lang="cs-CZ" dirty="0" err="1" smtClean="0"/>
              <a:t>Canva</a:t>
            </a:r>
            <a:endParaRPr lang="cs-CZ" dirty="0" smtClean="0"/>
          </a:p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Apps</a:t>
            </a:r>
            <a:r>
              <a:rPr lang="cs-CZ" dirty="0" smtClean="0"/>
              <a:t> nebo </a:t>
            </a:r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Tools</a:t>
            </a:r>
            <a:endParaRPr lang="cs-CZ" dirty="0" smtClean="0"/>
          </a:p>
          <a:p>
            <a:r>
              <a:rPr lang="cs-CZ" dirty="0" smtClean="0"/>
              <a:t>Vytváření virtuálních tříd My </a:t>
            </a:r>
            <a:r>
              <a:rPr lang="cs-CZ" dirty="0" err="1" smtClean="0"/>
              <a:t>Classes</a:t>
            </a:r>
            <a:r>
              <a:rPr lang="cs-CZ" dirty="0" smtClean="0"/>
              <a:t> – zadávání a kontrola úloh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7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Tvorba </a:t>
            </a:r>
            <a:r>
              <a:rPr lang="cs-CZ" dirty="0" err="1" smtClean="0"/>
              <a:t>webquestu</a:t>
            </a:r>
            <a:endParaRPr lang="cs-CZ" dirty="0" smtClean="0"/>
          </a:p>
          <a:p>
            <a:r>
              <a:rPr lang="cs-CZ" dirty="0" smtClean="0"/>
              <a:t>Využívání prostředí </a:t>
            </a:r>
            <a:r>
              <a:rPr lang="cs-CZ" dirty="0" err="1" smtClean="0"/>
              <a:t>Clilstore</a:t>
            </a:r>
            <a:r>
              <a:rPr lang="cs-CZ" dirty="0" smtClean="0"/>
              <a:t> – práce s cizojazyčnými internetovými zdroji (možnosti překladů), sdílení materiálů,…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2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028384" cy="385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4" y="980733"/>
            <a:ext cx="8383171" cy="489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8" y="956917"/>
            <a:ext cx="8792803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1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Pa-2WgWuY5GuGtjBjnlc2G7dJCNLsWvKzeu8lMqfN7jOn2MOuCKha_lLlI-PkKwTesN2MS9KhxryNabqFzx3t3WmnDyrT3bqEyb8ViWetv0S7Rx4JLWroKydk2y-wNaqzCnD8b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9443" r="10358" b="35903"/>
          <a:stretch/>
        </p:blipFill>
        <p:spPr bwMode="auto">
          <a:xfrm>
            <a:off x="179225" y="1089890"/>
            <a:ext cx="8738433" cy="356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Druhý týden – CLIL </a:t>
            </a:r>
            <a:r>
              <a:rPr lang="cs-CZ" dirty="0" err="1" smtClean="0"/>
              <a:t>methodology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5 „C“: </a:t>
            </a:r>
            <a:r>
              <a:rPr lang="cs-CZ" dirty="0" err="1" smtClean="0"/>
              <a:t>Content</a:t>
            </a:r>
            <a:r>
              <a:rPr lang="cs-CZ" dirty="0" smtClean="0"/>
              <a:t>, </a:t>
            </a:r>
            <a:r>
              <a:rPr lang="cs-CZ" dirty="0" err="1" smtClean="0"/>
              <a:t>Communication</a:t>
            </a:r>
            <a:r>
              <a:rPr lang="cs-CZ" dirty="0" smtClean="0"/>
              <a:t>, </a:t>
            </a:r>
            <a:r>
              <a:rPr lang="cs-CZ" dirty="0" err="1" smtClean="0"/>
              <a:t>Cognition</a:t>
            </a:r>
            <a:r>
              <a:rPr lang="cs-CZ" dirty="0" smtClean="0"/>
              <a:t>, </a:t>
            </a:r>
            <a:r>
              <a:rPr lang="cs-CZ" dirty="0" err="1" smtClean="0"/>
              <a:t>Competence</a:t>
            </a:r>
            <a:r>
              <a:rPr lang="cs-CZ" dirty="0" smtClean="0"/>
              <a:t>, </a:t>
            </a:r>
            <a:r>
              <a:rPr lang="cs-CZ" dirty="0" err="1" smtClean="0"/>
              <a:t>Community</a:t>
            </a:r>
            <a:r>
              <a:rPr lang="cs-CZ" dirty="0" smtClean="0"/>
              <a:t>/</a:t>
            </a:r>
            <a:r>
              <a:rPr lang="cs-CZ" dirty="0" err="1" smtClean="0"/>
              <a:t>Culture</a:t>
            </a:r>
            <a:endParaRPr lang="cs-CZ" dirty="0" smtClean="0"/>
          </a:p>
          <a:p>
            <a:r>
              <a:rPr lang="cs-CZ" dirty="0" err="1" smtClean="0">
                <a:effectLst/>
              </a:rPr>
              <a:t>Bloomova</a:t>
            </a:r>
            <a:r>
              <a:rPr lang="cs-CZ" dirty="0" smtClean="0">
                <a:effectLst/>
              </a:rPr>
              <a:t> taxonomie výukových cílů</a:t>
            </a:r>
          </a:p>
          <a:p>
            <a:r>
              <a:rPr lang="cs-CZ" dirty="0" smtClean="0"/>
              <a:t>LOTS a HOTS (</a:t>
            </a:r>
            <a:r>
              <a:rPr lang="cs-CZ" dirty="0" err="1" smtClean="0"/>
              <a:t>lower</a:t>
            </a:r>
            <a:r>
              <a:rPr lang="cs-CZ" dirty="0" smtClean="0"/>
              <a:t>,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thinking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)</a:t>
            </a:r>
          </a:p>
          <a:p>
            <a:r>
              <a:rPr lang="cs-CZ" dirty="0" smtClean="0"/>
              <a:t>9 druhů inteligence</a:t>
            </a:r>
          </a:p>
          <a:p>
            <a:r>
              <a:rPr lang="cs-CZ" dirty="0" smtClean="0"/>
              <a:t>Podpůrné techniky</a:t>
            </a:r>
          </a:p>
          <a:p>
            <a:r>
              <a:rPr lang="cs-CZ" dirty="0" smtClean="0"/>
              <a:t>Způsoby evaluace </a:t>
            </a:r>
          </a:p>
          <a:p>
            <a:endParaRPr lang="cs-CZ" dirty="0" smtClean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3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108</Words>
  <Application>Microsoft Office PowerPoint</Application>
  <PresentationFormat>Předvádění na obrazovce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Kurz CLIL ETI St. Julian´s, Malta</vt:lpstr>
      <vt:lpstr>Prezentace aplikace PowerPoint</vt:lpstr>
      <vt:lpstr>První týden – CLIL technology</vt:lpstr>
      <vt:lpstr>Prezentace aplikace PowerPoint</vt:lpstr>
      <vt:lpstr>Ukázky</vt:lpstr>
      <vt:lpstr>Prezentace aplikace PowerPoint</vt:lpstr>
      <vt:lpstr>Prezentace aplikace PowerPoint</vt:lpstr>
      <vt:lpstr>Prezentace aplikace PowerPoint</vt:lpstr>
      <vt:lpstr>Druhý týden – CLIL methodology</vt:lpstr>
      <vt:lpstr>Prezentace aplikace PowerPoint</vt:lpstr>
      <vt:lpstr>Prezentace aplikace PowerPoint</vt:lpstr>
      <vt:lpstr>Prezentace aplikace PowerPoint</vt:lpstr>
    </vt:vector>
  </TitlesOfParts>
  <Company>Biskupské gymnázium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 CLIL ETI St. Julian´s, Malta</dc:title>
  <dc:creator>admin</dc:creator>
  <cp:lastModifiedBy>admin</cp:lastModifiedBy>
  <cp:revision>8</cp:revision>
  <dcterms:created xsi:type="dcterms:W3CDTF">2018-09-09T16:37:42Z</dcterms:created>
  <dcterms:modified xsi:type="dcterms:W3CDTF">2018-09-09T18:12:59Z</dcterms:modified>
</cp:coreProperties>
</file>