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69" r:id="rId2"/>
    <p:sldId id="257" r:id="rId3"/>
    <p:sldId id="264" r:id="rId4"/>
    <p:sldId id="265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0" r:id="rId14"/>
    <p:sldId id="261" r:id="rId15"/>
    <p:sldId id="262" r:id="rId16"/>
    <p:sldId id="26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CAD3-4819-4806-9ABD-54D28231BFBA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C1F1-D736-4CDA-BF79-9B7DB254FDF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5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C1F1-D736-4CDA-BF79-9B7DB254FDF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3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C1F1-D736-4CDA-BF79-9B7DB254FDF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1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2C1F1-D736-4CDA-BF79-9B7DB254FDF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81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7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6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9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6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13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8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28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0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40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78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3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31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41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60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2CD52-5E36-4EB6-9854-4656ACE86468}" type="datetimeFigureOut">
              <a:rPr lang="cs-CZ" smtClean="0"/>
              <a:t>16.10.2019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224AF-E53C-4C4B-86E1-D5F66F28BB7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65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Teaching%20material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/>
              <a:t>Edinburgh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0" y="32574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b="1" dirty="0"/>
              <a:t>9. – 20. 7. 2018</a:t>
            </a:r>
          </a:p>
          <a:p>
            <a:endParaRPr lang="en-GB" sz="4400" dirty="0"/>
          </a:p>
          <a:p>
            <a:pPr algn="ctr"/>
            <a:r>
              <a:rPr lang="en-GB" sz="4000" dirty="0"/>
              <a:t>Active Methodology Course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292080" cy="10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2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914688"/>
            <a:ext cx="6798734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2591147"/>
            <a:ext cx="2974379" cy="16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24353"/>
            <a:ext cx="3795056" cy="2134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85" y="2566969"/>
            <a:ext cx="2020210" cy="3591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2699792" y="2852936"/>
            <a:ext cx="315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Loch Ness - castle and lake</a:t>
            </a:r>
            <a:endParaRPr lang="cs-CZ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914688"/>
            <a:ext cx="6798734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4176464" cy="235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2771800" y="5038874"/>
            <a:ext cx="31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Highland cows</a:t>
            </a:r>
          </a:p>
        </p:txBody>
      </p:sp>
    </p:spTree>
    <p:extLst>
      <p:ext uri="{BB962C8B-B14F-4D97-AF65-F5344CB8AC3E}">
        <p14:creationId xmlns:p14="http://schemas.microsoft.com/office/powerpoint/2010/main" val="143015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Course Content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Classroom management - potential problems, frequent mistakes</a:t>
            </a:r>
          </a:p>
          <a:p>
            <a:r>
              <a:rPr lang="en-GB" dirty="0">
                <a:latin typeface="Comic Sans MS" panose="030F0702030302020204" pitchFamily="66" charset="0"/>
              </a:rPr>
              <a:t>Effective classroom management </a:t>
            </a:r>
          </a:p>
          <a:p>
            <a:r>
              <a:rPr lang="en-GB" dirty="0">
                <a:latin typeface="Comic Sans MS" panose="030F0702030302020204" pitchFamily="66" charset="0"/>
              </a:rPr>
              <a:t>Multiple Intelligences – different attitudes, types of activities suitable for each of them, planning the lessons with respect to the pupils needs</a:t>
            </a:r>
          </a:p>
          <a:p>
            <a:r>
              <a:rPr lang="en-GB" dirty="0">
                <a:latin typeface="Comic Sans MS" panose="030F0702030302020204" pitchFamily="66" charset="0"/>
              </a:rPr>
              <a:t>Some practical tips and activities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6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Multiple Intelligences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64" y="2708920"/>
            <a:ext cx="2954271" cy="2941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8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Course Content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Teaching grammar – attitudes, presenting grammar</a:t>
            </a:r>
          </a:p>
          <a:p>
            <a:r>
              <a:rPr lang="en-GB" dirty="0">
                <a:latin typeface="Comic Sans MS" panose="030F0702030302020204" pitchFamily="66" charset="0"/>
              </a:rPr>
              <a:t>Errors and error correction – to correct or not to correct</a:t>
            </a:r>
          </a:p>
          <a:p>
            <a:r>
              <a:rPr lang="en-GB" dirty="0">
                <a:latin typeface="Comic Sans MS" panose="030F0702030302020204" pitchFamily="66" charset="0"/>
              </a:rPr>
              <a:t>Concept check questions – use in teaching grammar, lexis, comprehension…</a:t>
            </a:r>
          </a:p>
          <a:p>
            <a:r>
              <a:rPr lang="en-GB" dirty="0">
                <a:latin typeface="Comic Sans MS" panose="030F0702030302020204" pitchFamily="66" charset="0"/>
              </a:rPr>
              <a:t>Teaching writing – some ideas for guided writing, motivation, Haiku</a:t>
            </a:r>
          </a:p>
        </p:txBody>
      </p:sp>
    </p:spTree>
    <p:extLst>
      <p:ext uri="{BB962C8B-B14F-4D97-AF65-F5344CB8AC3E}">
        <p14:creationId xmlns:p14="http://schemas.microsoft.com/office/powerpoint/2010/main" val="157177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Course Content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Teaching reading – strategies, types of activities – again with respect to multiple intelligences, effective reading</a:t>
            </a:r>
          </a:p>
          <a:p>
            <a:r>
              <a:rPr lang="en-GB" dirty="0">
                <a:latin typeface="Comic Sans MS" panose="030F0702030302020204" pitchFamily="66" charset="0"/>
              </a:rPr>
              <a:t>Teaching vocabulary – presenting, knowing the word</a:t>
            </a:r>
          </a:p>
          <a:p>
            <a:r>
              <a:rPr lang="en-GB" dirty="0">
                <a:latin typeface="Comic Sans MS" panose="030F0702030302020204" pitchFamily="66" charset="0"/>
              </a:rPr>
              <a:t>Teaching speaking – how to make speaking activity motivating</a:t>
            </a:r>
          </a:p>
          <a:p>
            <a:r>
              <a:rPr lang="en-GB" dirty="0">
                <a:latin typeface="Comic Sans MS" panose="030F0702030302020204" pitchFamily="66" charset="0"/>
              </a:rPr>
              <a:t>Teaching pronunciation – activities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90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Course Content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3800" dirty="0">
                <a:latin typeface="Comic Sans MS" panose="030F0702030302020204" pitchFamily="66" charset="0"/>
              </a:rPr>
              <a:t>Projects – some practical exam</a:t>
            </a:r>
            <a:r>
              <a:rPr lang="cs-CZ" sz="3800" dirty="0">
                <a:latin typeface="Comic Sans MS" panose="030F0702030302020204" pitchFamily="66" charset="0"/>
              </a:rPr>
              <a:t>p</a:t>
            </a:r>
            <a:r>
              <a:rPr lang="en-GB" sz="3800" dirty="0">
                <a:latin typeface="Comic Sans MS" panose="030F0702030302020204" pitchFamily="66" charset="0"/>
              </a:rPr>
              <a:t>les </a:t>
            </a:r>
          </a:p>
          <a:p>
            <a:pPr marL="0" indent="0">
              <a:buNone/>
            </a:pPr>
            <a:r>
              <a:rPr lang="en-GB" sz="3800" dirty="0">
                <a:latin typeface="Comic Sans MS" panose="030F0702030302020204" pitchFamily="66" charset="0"/>
              </a:rPr>
              <a:t>		The Great Egg Drop</a:t>
            </a:r>
          </a:p>
          <a:p>
            <a:pPr marL="0" indent="0">
              <a:buNone/>
            </a:pPr>
            <a:r>
              <a:rPr lang="en-GB" sz="3800" dirty="0">
                <a:latin typeface="Comic Sans MS" panose="030F0702030302020204" pitchFamily="66" charset="0"/>
              </a:rPr>
              <a:t>		A new smartphone app</a:t>
            </a:r>
          </a:p>
          <a:p>
            <a:pPr marL="0" indent="0">
              <a:buNone/>
            </a:pPr>
            <a:r>
              <a:rPr lang="en-GB" sz="3800" dirty="0">
                <a:latin typeface="Comic Sans MS" panose="030F0702030302020204" pitchFamily="66" charset="0"/>
              </a:rPr>
              <a:t>		The Dragons‘ Den</a:t>
            </a:r>
          </a:p>
          <a:p>
            <a:pPr marL="0" indent="0">
              <a:buNone/>
            </a:pPr>
            <a:r>
              <a:rPr lang="en-GB" sz="3800" dirty="0">
                <a:latin typeface="Comic Sans MS" panose="030F0702030302020204" pitchFamily="66" charset="0"/>
              </a:rPr>
              <a:t>		The Great Museum Heist</a:t>
            </a:r>
          </a:p>
          <a:p>
            <a:pPr marL="0" indent="0">
              <a:buNone/>
            </a:pPr>
            <a:r>
              <a:rPr lang="en-GB" sz="38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275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Some materials for your use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65955" y="3244334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That‘s all Folks….</a:t>
            </a:r>
          </a:p>
        </p:txBody>
      </p:sp>
      <p:pic>
        <p:nvPicPr>
          <p:cNvPr id="2055" name="Picture 7" descr="portrait of a highland cow Art 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32" y="2996952"/>
            <a:ext cx="3024336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13BD3B99-C166-48C2-A174-D00C2F63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06" y="2475784"/>
            <a:ext cx="6798736" cy="3444997"/>
          </a:xfrm>
        </p:spPr>
        <p:txBody>
          <a:bodyPr/>
          <a:lstStyle/>
          <a:p>
            <a:r>
              <a:rPr lang="cs-CZ" dirty="0" err="1">
                <a:hlinkClick r:id="rId4" action="ppaction://hlinkfile"/>
              </a:rPr>
              <a:t>Teaching</a:t>
            </a:r>
            <a:r>
              <a:rPr lang="cs-CZ">
                <a:hlinkClick r:id="rId4" action="ppaction://hlinkfile"/>
              </a:rPr>
              <a:t> materials.pdf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73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05464" cy="16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4" y="2636912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196985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4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group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were a small group of 6 people:</a:t>
            </a:r>
          </a:p>
          <a:p>
            <a:pPr lvl="1"/>
            <a:r>
              <a:rPr lang="en-GB" dirty="0"/>
              <a:t>2 from the Czech Republic, 2 from Poland, 1 from Germany, 1 from Italy </a:t>
            </a:r>
          </a:p>
          <a:p>
            <a:pPr lvl="1"/>
            <a:r>
              <a:rPr lang="en-GB" dirty="0"/>
              <a:t> a very cooperative surroundings, different backgrounds, a great teacher, interesting topics</a:t>
            </a:r>
          </a:p>
          <a:p>
            <a:pPr lvl="1"/>
            <a:r>
              <a:rPr lang="en-GB" dirty="0"/>
              <a:t> we are still in touch through WhatsApp</a:t>
            </a:r>
          </a:p>
        </p:txBody>
      </p:sp>
    </p:spTree>
    <p:extLst>
      <p:ext uri="{BB962C8B-B14F-4D97-AF65-F5344CB8AC3E}">
        <p14:creationId xmlns:p14="http://schemas.microsoft.com/office/powerpoint/2010/main" val="32415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56767"/>
            <a:ext cx="6798734" cy="1303867"/>
          </a:xfrm>
        </p:spPr>
        <p:txBody>
          <a:bodyPr/>
          <a:lstStyle/>
          <a:p>
            <a:r>
              <a:rPr lang="en-GB" dirty="0"/>
              <a:t>Some photos from the class…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3" y="1438708"/>
            <a:ext cx="3503712" cy="262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91" y="1438708"/>
            <a:ext cx="3216573" cy="2414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35" y="3444806"/>
            <a:ext cx="4947320" cy="2782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7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71" y="2525469"/>
            <a:ext cx="4592595" cy="2587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35" y="433791"/>
            <a:ext cx="2914834" cy="16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31" y="2788723"/>
            <a:ext cx="2974379" cy="16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81" y="2575177"/>
            <a:ext cx="2112888" cy="37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4" y="5270092"/>
            <a:ext cx="2731830" cy="1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381" y="1598800"/>
            <a:ext cx="2020210" cy="3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-835561"/>
            <a:ext cx="3930407" cy="2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2848153" y="5189835"/>
            <a:ext cx="344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Edinburgh from Arthur's Seat</a:t>
            </a:r>
          </a:p>
          <a:p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81" y="2575177"/>
            <a:ext cx="2112888" cy="37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4" y="5270092"/>
            <a:ext cx="2731830" cy="1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381" y="1598800"/>
            <a:ext cx="2020210" cy="3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3584211" y="5112846"/>
            <a:ext cx="31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E</a:t>
            </a:r>
            <a:r>
              <a:rPr lang="en-GB" dirty="0" err="1">
                <a:latin typeface="Comic Sans MS" panose="030F0702030302020204" pitchFamily="66" charset="0"/>
              </a:rPr>
              <a:t>dinburgh</a:t>
            </a:r>
            <a:r>
              <a:rPr lang="en-GB" dirty="0">
                <a:latin typeface="Comic Sans MS" panose="030F0702030302020204" pitchFamily="66" charset="0"/>
              </a:rPr>
              <a:t> Castle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="" xmlns:a16="http://schemas.microsoft.com/office/drawing/2014/main" id="{45BD0D6D-E1EF-4BFA-94DC-DF1DB41A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82" y="2356627"/>
            <a:ext cx="4655636" cy="2618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81" y="2575177"/>
            <a:ext cx="2112888" cy="37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4" y="5270092"/>
            <a:ext cx="2731830" cy="1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381" y="1598800"/>
            <a:ext cx="2020210" cy="3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2915816" y="500561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Royal Botanical Gardens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EAE83FEE-1D90-4A8F-93AB-62004E92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149" y="2575177"/>
            <a:ext cx="4013701" cy="2261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081" y="2575177"/>
            <a:ext cx="2112888" cy="37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4" y="5270092"/>
            <a:ext cx="2731830" cy="1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381" y="1598800"/>
            <a:ext cx="2020210" cy="3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91" y="2646267"/>
            <a:ext cx="3930407" cy="221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3779912" y="4918311"/>
            <a:ext cx="31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Arthur's Seat</a:t>
            </a:r>
          </a:p>
        </p:txBody>
      </p:sp>
    </p:spTree>
    <p:extLst>
      <p:ext uri="{BB962C8B-B14F-4D97-AF65-F5344CB8AC3E}">
        <p14:creationId xmlns:p14="http://schemas.microsoft.com/office/powerpoint/2010/main" val="19261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633" y="914688"/>
            <a:ext cx="6798734" cy="130386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…and outside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31" y="2788723"/>
            <a:ext cx="2974379" cy="16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8" y="2452545"/>
            <a:ext cx="2020210" cy="3585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4" y="5270092"/>
            <a:ext cx="2731830" cy="1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381" y="1598800"/>
            <a:ext cx="2020210" cy="3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0A9F3FF-0B6E-4963-B6C4-D4195FC0619C}"/>
              </a:ext>
            </a:extLst>
          </p:cNvPr>
          <p:cNvSpPr txBox="1"/>
          <p:nvPr/>
        </p:nvSpPr>
        <p:spPr>
          <a:xfrm flipH="1">
            <a:off x="3707904" y="4060815"/>
            <a:ext cx="31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Highlands - Glencoe </a:t>
            </a:r>
          </a:p>
        </p:txBody>
      </p:sp>
    </p:spTree>
    <p:extLst>
      <p:ext uri="{BB962C8B-B14F-4D97-AF65-F5344CB8AC3E}">
        <p14:creationId xmlns:p14="http://schemas.microsoft.com/office/powerpoint/2010/main" val="52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347</TotalTime>
  <Words>272</Words>
  <Application>Microsoft Office PowerPoint</Application>
  <PresentationFormat>Předvádění na obrazovce (4:3)</PresentationFormat>
  <Paragraphs>59</Paragraphs>
  <Slides>17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Organika</vt:lpstr>
      <vt:lpstr>Prezentace aplikace PowerPoint</vt:lpstr>
      <vt:lpstr>Prezentace aplikace PowerPoint</vt:lpstr>
      <vt:lpstr>Our group</vt:lpstr>
      <vt:lpstr>Some photos from the class…</vt:lpstr>
      <vt:lpstr>…and outside</vt:lpstr>
      <vt:lpstr>…and outside</vt:lpstr>
      <vt:lpstr>…and outside</vt:lpstr>
      <vt:lpstr>…and outside</vt:lpstr>
      <vt:lpstr>…and outside</vt:lpstr>
      <vt:lpstr>…and outside</vt:lpstr>
      <vt:lpstr>…and outside</vt:lpstr>
      <vt:lpstr>The Course Content</vt:lpstr>
      <vt:lpstr>Multiple Intelligences</vt:lpstr>
      <vt:lpstr>The Course Content</vt:lpstr>
      <vt:lpstr>The Course Content</vt:lpstr>
      <vt:lpstr>The Course Content</vt:lpstr>
      <vt:lpstr>Some materials for your use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</dc:title>
  <dc:creator>Bc. Alena Charvátová</dc:creator>
  <cp:lastModifiedBy>kater</cp:lastModifiedBy>
  <cp:revision>19</cp:revision>
  <dcterms:created xsi:type="dcterms:W3CDTF">2019-06-24T08:48:39Z</dcterms:created>
  <dcterms:modified xsi:type="dcterms:W3CDTF">2019-10-16T20:19:15Z</dcterms:modified>
</cp:coreProperties>
</file>